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92" r:id="rId3"/>
  </p:sldMasterIdLst>
  <p:notesMasterIdLst>
    <p:notesMasterId r:id="rId12"/>
  </p:notesMasterIdLst>
  <p:sldIdLst>
    <p:sldId id="256" r:id="rId4"/>
    <p:sldId id="257" r:id="rId5"/>
    <p:sldId id="258" r:id="rId6"/>
    <p:sldId id="259" r:id="rId7"/>
    <p:sldId id="260" r:id="rId8"/>
    <p:sldId id="261" r:id="rId9"/>
    <p:sldId id="262" r:id="rId10"/>
    <p:sldId id="26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3" d="100"/>
          <a:sy n="83" d="100"/>
        </p:scale>
        <p:origin x="115" y="101"/>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theme" Target="theme/theme1.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312AB6-73A6-433D-A865-5BEBAAD5F3D0}" type="datetimeFigureOut">
              <a:rPr lang="en-US" smtClean="0"/>
              <a:t>10/8/2016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38F533-8EAF-43A7-B0E8-5F04CEE9B6F7}" type="slidenum">
              <a:rPr lang="en-US" smtClean="0"/>
              <a:t>‹#›</a:t>
            </a:fld>
            <a:endParaRPr lang="en-US"/>
          </a:p>
        </p:txBody>
      </p:sp>
    </p:spTree>
    <p:extLst>
      <p:ext uri="{BB962C8B-B14F-4D97-AF65-F5344CB8AC3E}">
        <p14:creationId xmlns:p14="http://schemas.microsoft.com/office/powerpoint/2010/main" val="1898358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261A7E-D936-485F-AD47-9A056FD0146E}"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10/8/2016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Header Placeholder 6"/>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1402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12.png"/><Relationship Id="rId4" Type="http://schemas.microsoft.com/office/2007/relationships/hdphoto" Target="../media/hdphoto2.wdp"/></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41C93CB-F39A-4959-8EB5-003E352E214E}" type="datetimeFigureOut">
              <a:rPr lang="en-US" smtClean="0"/>
              <a:t>10/8/2016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1000CD-9EEB-4720-AA5D-55E699879AAA}" type="slidenum">
              <a:rPr lang="en-US" smtClean="0"/>
              <a:t>‹#›</a:t>
            </a:fld>
            <a:endParaRPr lang="en-US"/>
          </a:p>
        </p:txBody>
      </p:sp>
    </p:spTree>
    <p:extLst>
      <p:ext uri="{BB962C8B-B14F-4D97-AF65-F5344CB8AC3E}">
        <p14:creationId xmlns:p14="http://schemas.microsoft.com/office/powerpoint/2010/main" val="244210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1C93CB-F39A-4959-8EB5-003E352E214E}" type="datetimeFigureOut">
              <a:rPr lang="en-US" smtClean="0"/>
              <a:t>10/8/2016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1000CD-9EEB-4720-AA5D-55E699879AAA}" type="slidenum">
              <a:rPr lang="en-US" smtClean="0"/>
              <a:t>‹#›</a:t>
            </a:fld>
            <a:endParaRPr lang="en-US"/>
          </a:p>
        </p:txBody>
      </p:sp>
    </p:spTree>
    <p:extLst>
      <p:ext uri="{BB962C8B-B14F-4D97-AF65-F5344CB8AC3E}">
        <p14:creationId xmlns:p14="http://schemas.microsoft.com/office/powerpoint/2010/main" val="1544416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1C93CB-F39A-4959-8EB5-003E352E214E}" type="datetimeFigureOut">
              <a:rPr lang="en-US" smtClean="0"/>
              <a:t>10/8/2016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1000CD-9EEB-4720-AA5D-55E699879AAA}" type="slidenum">
              <a:rPr lang="en-US" smtClean="0"/>
              <a:t>‹#›</a:t>
            </a:fld>
            <a:endParaRPr lang="en-US"/>
          </a:p>
        </p:txBody>
      </p:sp>
    </p:spTree>
    <p:extLst>
      <p:ext uri="{BB962C8B-B14F-4D97-AF65-F5344CB8AC3E}">
        <p14:creationId xmlns:p14="http://schemas.microsoft.com/office/powerpoint/2010/main" val="36455867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7"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sp>
        <p:nvSpPr>
          <p:cNvPr id="6" name="Presenter"/>
          <p:cNvSpPr txBox="1">
            <a:spLocks/>
          </p:cNvSpPr>
          <p:nvPr/>
        </p:nvSpPr>
        <p:spPr>
          <a:xfrm>
            <a:off x="6342214" y="5233035"/>
            <a:ext cx="5669955" cy="1095241"/>
          </a:xfrm>
          <a:prstGeom prst="rect">
            <a:avLst/>
          </a:prstGeom>
        </p:spPr>
        <p:txBody>
          <a:bodyPr vert="horz" wrap="square" lIns="228540" tIns="91376" rIns="146202" bIns="91376"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marL="0" marR="0" lvl="0" indent="0" algn="l" defTabSz="932283" rtl="0" eaLnBrk="1" fontAlgn="auto" latinLnBrk="0" hangingPunct="1">
              <a:lnSpc>
                <a:spcPts val="2999"/>
              </a:lnSpc>
              <a:spcBef>
                <a:spcPts val="0"/>
              </a:spcBef>
              <a:spcAft>
                <a:spcPts val="1199"/>
              </a:spcAft>
              <a:buClrTx/>
              <a:buSzTx/>
              <a:buFontTx/>
              <a:buNone/>
              <a:tabLst/>
              <a:defRPr/>
            </a:pPr>
            <a:r>
              <a:rPr kumimoji="0" lang="en-US" sz="2199" b="0" i="0" u="none" strike="noStrike" kern="1200" cap="none" spc="-102" normalizeH="0" baseline="0" noProof="0" dirty="0">
                <a:ln w="3175">
                  <a:noFill/>
                </a:ln>
                <a:solidFill>
                  <a:srgbClr val="FFFFFF"/>
                </a:solidFill>
                <a:effectLst/>
                <a:uLnTx/>
                <a:uFillTx/>
                <a:latin typeface="Segoe UI Light"/>
                <a:ea typeface="+mn-ea"/>
                <a:cs typeface="Segoe UI" pitchFamily="34" charset="0"/>
              </a:rPr>
              <a:t>Presenter</a:t>
            </a:r>
          </a:p>
        </p:txBody>
      </p:sp>
      <p:sp>
        <p:nvSpPr>
          <p:cNvPr id="10" name="Title"/>
          <p:cNvSpPr>
            <a:spLocks noGrp="1"/>
          </p:cNvSpPr>
          <p:nvPr>
            <p:ph type="title" hasCustomPrompt="1"/>
          </p:nvPr>
        </p:nvSpPr>
        <p:spPr>
          <a:xfrm>
            <a:off x="6364081" y="4263386"/>
            <a:ext cx="5827921"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509809328"/>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7"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sp>
        <p:nvSpPr>
          <p:cNvPr id="10" name="Title"/>
          <p:cNvSpPr>
            <a:spLocks noGrp="1"/>
          </p:cNvSpPr>
          <p:nvPr>
            <p:ph type="title" hasCustomPrompt="1"/>
          </p:nvPr>
        </p:nvSpPr>
        <p:spPr>
          <a:xfrm>
            <a:off x="6364081" y="4263386"/>
            <a:ext cx="5827921"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4004138208"/>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sp>
        <p:nvSpPr>
          <p:cNvPr id="9" name="Title"/>
          <p:cNvSpPr>
            <a:spLocks noGrp="1"/>
          </p:cNvSpPr>
          <p:nvPr>
            <p:ph type="title" hasCustomPrompt="1"/>
          </p:nvPr>
        </p:nvSpPr>
        <p:spPr>
          <a:xfrm>
            <a:off x="0" y="2194770"/>
            <a:ext cx="12192001" cy="1081833"/>
          </a:xfrm>
          <a:prstGeom prst="rect">
            <a:avLst/>
          </a:prstGeom>
        </p:spPr>
        <p:txBody>
          <a:bodyPr/>
          <a:lstStyle>
            <a:lvl1pPr algn="ctr">
              <a:defRPr lang="en-US" sz="5398"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199"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754833434"/>
      </p:ext>
    </p:extLst>
  </p:cSld>
  <p:clrMapOvr>
    <a:masterClrMapping/>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3"/>
            <a:ext cx="10722224" cy="1266359"/>
          </a:xfrm>
          <a:prstGeom prst="rect">
            <a:avLst/>
          </a:prstGeom>
        </p:spPr>
        <p:txBody>
          <a:bodyPr>
            <a:noAutofit/>
          </a:bodyPr>
          <a:lstStyle>
            <a:lvl1pPr algn="ctr">
              <a:defRPr sz="7998"/>
            </a:lvl1pPr>
          </a:lstStyle>
          <a:p>
            <a:pPr algn="ctr"/>
            <a:r>
              <a:rPr lang="en-US" sz="7996"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spTree>
    <p:extLst>
      <p:ext uri="{BB962C8B-B14F-4D97-AF65-F5344CB8AC3E}">
        <p14:creationId xmlns:p14="http://schemas.microsoft.com/office/powerpoint/2010/main" val="1837767390"/>
      </p:ext>
    </p:extLst>
  </p:cSld>
  <p:clrMapOvr>
    <a:masterClrMapping/>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spTree>
    <p:extLst>
      <p:ext uri="{BB962C8B-B14F-4D97-AF65-F5344CB8AC3E}">
        <p14:creationId xmlns:p14="http://schemas.microsoft.com/office/powerpoint/2010/main" val="1234296525"/>
      </p:ext>
    </p:extLst>
  </p:cSld>
  <p:clrMapOvr>
    <a:masterClrMapping/>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spTree>
    <p:extLst>
      <p:ext uri="{BB962C8B-B14F-4D97-AF65-F5344CB8AC3E}">
        <p14:creationId xmlns:p14="http://schemas.microsoft.com/office/powerpoint/2010/main" val="2978370847"/>
      </p:ext>
    </p:extLst>
  </p:cSld>
  <p:clrMapOvr>
    <a:masterClrMapping/>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1" y="6474575"/>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21269639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30" y="6468244"/>
            <a:ext cx="1169019" cy="250567"/>
          </a:xfrm>
          <a:prstGeom prst="rect">
            <a:avLst/>
          </a:prstGeom>
        </p:spPr>
      </p:pic>
    </p:spTree>
    <p:extLst>
      <p:ext uri="{BB962C8B-B14F-4D97-AF65-F5344CB8AC3E}">
        <p14:creationId xmlns:p14="http://schemas.microsoft.com/office/powerpoint/2010/main" val="2376034894"/>
      </p:ext>
    </p:extLst>
  </p:cSld>
  <p:clrMapOvr>
    <a:masterClrMapping/>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1C93CB-F39A-4959-8EB5-003E352E214E}" type="datetimeFigureOut">
              <a:rPr lang="en-US" smtClean="0"/>
              <a:t>10/8/2016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1000CD-9EEB-4720-AA5D-55E699879AAA}" type="slidenum">
              <a:rPr lang="en-US" smtClean="0"/>
              <a:t>‹#›</a:t>
            </a:fld>
            <a:endParaRPr lang="en-US"/>
          </a:p>
        </p:txBody>
      </p:sp>
    </p:spTree>
    <p:extLst>
      <p:ext uri="{BB962C8B-B14F-4D97-AF65-F5344CB8AC3E}">
        <p14:creationId xmlns:p14="http://schemas.microsoft.com/office/powerpoint/2010/main" val="24283954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30" y="6468244"/>
            <a:ext cx="1169019" cy="250567"/>
          </a:xfrm>
          <a:prstGeom prst="rect">
            <a:avLst/>
          </a:prstGeom>
        </p:spPr>
      </p:pic>
    </p:spTree>
    <p:extLst>
      <p:ext uri="{BB962C8B-B14F-4D97-AF65-F5344CB8AC3E}">
        <p14:creationId xmlns:p14="http://schemas.microsoft.com/office/powerpoint/2010/main" val="3949562639"/>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30" y="6468244"/>
            <a:ext cx="1169019" cy="250567"/>
          </a:xfrm>
          <a:prstGeom prst="rect">
            <a:avLst/>
          </a:prstGeom>
        </p:spPr>
      </p:pic>
    </p:spTree>
    <p:extLst>
      <p:ext uri="{BB962C8B-B14F-4D97-AF65-F5344CB8AC3E}">
        <p14:creationId xmlns:p14="http://schemas.microsoft.com/office/powerpoint/2010/main" val="2010481905"/>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2"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1" y="6474575"/>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sp>
        <p:nvSpPr>
          <p:cNvPr id="12" name="Body"/>
          <p:cNvSpPr>
            <a:spLocks noGrp="1"/>
          </p:cNvSpPr>
          <p:nvPr>
            <p:ph type="body" sz="quarter" idx="11"/>
          </p:nvPr>
        </p:nvSpPr>
        <p:spPr>
          <a:xfrm>
            <a:off x="373985" y="4824406"/>
            <a:ext cx="6750030" cy="1139825"/>
          </a:xfrm>
          <a:prstGeom prst="rect">
            <a:avLst/>
          </a:prstGeom>
        </p:spPr>
        <p:txBody>
          <a:bodyPr/>
          <a:lstStyle>
            <a:lvl1pPr>
              <a:buClr>
                <a:schemeClr val="tx2"/>
              </a:buClr>
              <a:defRPr lang="en-US" sz="1999" kern="1200" spc="0" baseline="0" dirty="0" smtClean="0">
                <a:solidFill>
                  <a:srgbClr val="0072C6"/>
                </a:solidFill>
                <a:latin typeface="Segoe UI Light" panose="020B0502040204020203" pitchFamily="34" charset="0"/>
                <a:ea typeface="+mn-ea"/>
                <a:cs typeface="+mn-cs"/>
              </a:defRPr>
            </a:lvl1pPr>
            <a:lvl2pPr>
              <a:buClr>
                <a:schemeClr val="tx2"/>
              </a:buClr>
              <a:defRPr lang="en-US" sz="1999" kern="1200" spc="0" baseline="0" dirty="0" smtClean="0">
                <a:solidFill>
                  <a:srgbClr val="0072C6"/>
                </a:solidFill>
                <a:latin typeface="Segoe UI Light" panose="020B0502040204020203" pitchFamily="34" charset="0"/>
                <a:ea typeface="+mn-ea"/>
                <a:cs typeface="+mn-cs"/>
              </a:defRPr>
            </a:lvl2pPr>
            <a:lvl3pPr>
              <a:buClr>
                <a:schemeClr val="tx2"/>
              </a:buClr>
              <a:defRPr lang="en-US" sz="1999" kern="1200" spc="0" baseline="0" dirty="0" smtClean="0">
                <a:solidFill>
                  <a:srgbClr val="0072C6"/>
                </a:solidFill>
                <a:latin typeface="Segoe UI Light" panose="020B0502040204020203" pitchFamily="34" charset="0"/>
                <a:ea typeface="+mn-ea"/>
                <a:cs typeface="+mn-cs"/>
              </a:defRPr>
            </a:lvl3pPr>
            <a:lvl4pPr>
              <a:buClr>
                <a:schemeClr val="tx2"/>
              </a:buClr>
              <a:defRPr lang="en-US" sz="1999" kern="1200" spc="0" baseline="0" dirty="0" smtClean="0">
                <a:solidFill>
                  <a:srgbClr val="0072C6"/>
                </a:solidFill>
                <a:latin typeface="Segoe UI Light" panose="020B0502040204020203" pitchFamily="34" charset="0"/>
                <a:ea typeface="+mn-ea"/>
                <a:cs typeface="+mn-cs"/>
              </a:defRPr>
            </a:lvl4pPr>
            <a:lvl5pPr>
              <a:buClr>
                <a:schemeClr val="tx2"/>
              </a:buClr>
              <a:defRPr lang="en-US" sz="1999"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3"/>
            <a:ext cx="6748632"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3" y="930353"/>
            <a:ext cx="9976363" cy="917575"/>
          </a:xfrm>
          <a:prstGeom prst="rect">
            <a:avLst/>
          </a:prstGeom>
        </p:spPr>
        <p:txBody>
          <a:bodyPr/>
          <a:lstStyle/>
          <a:p>
            <a:r>
              <a:rPr lang="en-US" sz="4799">
                <a:solidFill>
                  <a:schemeClr val="bg1"/>
                </a:solidFill>
              </a:rPr>
              <a:t>Click to edit Master title style</a:t>
            </a:r>
            <a:endParaRPr lang="en-US" sz="4799" dirty="0">
              <a:solidFill>
                <a:schemeClr val="bg1"/>
              </a:solidFill>
            </a:endParaRPr>
          </a:p>
        </p:txBody>
      </p:sp>
    </p:spTree>
    <p:extLst>
      <p:ext uri="{BB962C8B-B14F-4D97-AF65-F5344CB8AC3E}">
        <p14:creationId xmlns:p14="http://schemas.microsoft.com/office/powerpoint/2010/main" val="1544546667"/>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2"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1" y="6474575"/>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sp>
        <p:nvSpPr>
          <p:cNvPr id="14" name="Subhead"/>
          <p:cNvSpPr>
            <a:spLocks noGrp="1"/>
          </p:cNvSpPr>
          <p:nvPr>
            <p:ph type="body" sz="quarter" idx="12" hasCustomPrompt="1"/>
          </p:nvPr>
        </p:nvSpPr>
        <p:spPr>
          <a:xfrm>
            <a:off x="374748" y="3873503"/>
            <a:ext cx="6748632"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3" y="930353"/>
            <a:ext cx="9976363" cy="917575"/>
          </a:xfrm>
          <a:prstGeom prst="rect">
            <a:avLst/>
          </a:prstGeom>
        </p:spPr>
        <p:txBody>
          <a:bodyPr/>
          <a:lstStyle/>
          <a:p>
            <a:r>
              <a:rPr lang="en-US" sz="4799">
                <a:solidFill>
                  <a:schemeClr val="bg1"/>
                </a:solidFill>
              </a:rPr>
              <a:t>Click to edit Master title style</a:t>
            </a:r>
            <a:endParaRPr lang="en-US" sz="4799"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spTree>
    <p:extLst>
      <p:ext uri="{BB962C8B-B14F-4D97-AF65-F5344CB8AC3E}">
        <p14:creationId xmlns:p14="http://schemas.microsoft.com/office/powerpoint/2010/main" val="2401196834"/>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2"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1" y="6474575"/>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spTree>
    <p:extLst>
      <p:ext uri="{BB962C8B-B14F-4D97-AF65-F5344CB8AC3E}">
        <p14:creationId xmlns:p14="http://schemas.microsoft.com/office/powerpoint/2010/main" val="120830147"/>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2" y="5256717"/>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3" y="930353"/>
            <a:ext cx="9976363"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30" y="6468244"/>
            <a:ext cx="1169019" cy="250567"/>
          </a:xfrm>
          <a:prstGeom prst="rect">
            <a:avLst/>
          </a:prstGeom>
        </p:spPr>
      </p:pic>
    </p:spTree>
    <p:extLst>
      <p:ext uri="{BB962C8B-B14F-4D97-AF65-F5344CB8AC3E}">
        <p14:creationId xmlns:p14="http://schemas.microsoft.com/office/powerpoint/2010/main" val="62154055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2" y="5256717"/>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3" y="930353"/>
            <a:ext cx="9976363"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30" y="6468244"/>
            <a:ext cx="1169019" cy="250567"/>
          </a:xfrm>
          <a:prstGeom prst="rect">
            <a:avLst/>
          </a:prstGeom>
        </p:spPr>
      </p:pic>
    </p:spTree>
    <p:extLst>
      <p:ext uri="{BB962C8B-B14F-4D97-AF65-F5344CB8AC3E}">
        <p14:creationId xmlns:p14="http://schemas.microsoft.com/office/powerpoint/2010/main" val="18104472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2" y="5256717"/>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3" y="5576549"/>
            <a:ext cx="8069064" cy="917575"/>
          </a:xfrm>
          <a:prstGeom prst="rect">
            <a:avLst/>
          </a:prstGeom>
        </p:spPr>
        <p:txBody>
          <a:bodyPr/>
          <a:lstStyle>
            <a:lvl1pPr>
              <a:defRPr>
                <a:solidFill>
                  <a:schemeClr val="bg1"/>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30" y="6468244"/>
            <a:ext cx="1169019" cy="250567"/>
          </a:xfrm>
          <a:prstGeom prst="rect">
            <a:avLst/>
          </a:prstGeom>
        </p:spPr>
      </p:pic>
    </p:spTree>
    <p:extLst>
      <p:ext uri="{BB962C8B-B14F-4D97-AF65-F5344CB8AC3E}">
        <p14:creationId xmlns:p14="http://schemas.microsoft.com/office/powerpoint/2010/main" val="274032364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2" y="5256717"/>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30" y="6468244"/>
            <a:ext cx="1169019" cy="250567"/>
          </a:xfrm>
          <a:prstGeom prst="rect">
            <a:avLst/>
          </a:prstGeom>
        </p:spPr>
      </p:pic>
    </p:spTree>
    <p:extLst>
      <p:ext uri="{BB962C8B-B14F-4D97-AF65-F5344CB8AC3E}">
        <p14:creationId xmlns:p14="http://schemas.microsoft.com/office/powerpoint/2010/main" val="170159603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2" y="5256717"/>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3"/>
            <a:ext cx="2848714"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9"/>
            <a:ext cx="8625516" cy="4420683"/>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30" y="6468244"/>
            <a:ext cx="1169019" cy="250567"/>
          </a:xfrm>
          <a:prstGeom prst="rect">
            <a:avLst/>
          </a:prstGeom>
        </p:spPr>
      </p:pic>
    </p:spTree>
    <p:extLst>
      <p:ext uri="{BB962C8B-B14F-4D97-AF65-F5344CB8AC3E}">
        <p14:creationId xmlns:p14="http://schemas.microsoft.com/office/powerpoint/2010/main" val="131016861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41C93CB-F39A-4959-8EB5-003E352E214E}" type="datetimeFigureOut">
              <a:rPr lang="en-US" smtClean="0"/>
              <a:t>10/8/2016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1000CD-9EEB-4720-AA5D-55E699879AAA}" type="slidenum">
              <a:rPr lang="en-US" smtClean="0"/>
              <a:t>‹#›</a:t>
            </a:fld>
            <a:endParaRPr lang="en-US"/>
          </a:p>
        </p:txBody>
      </p:sp>
    </p:spTree>
    <p:extLst>
      <p:ext uri="{BB962C8B-B14F-4D97-AF65-F5344CB8AC3E}">
        <p14:creationId xmlns:p14="http://schemas.microsoft.com/office/powerpoint/2010/main" val="38704449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2" y="5256717"/>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3"/>
            <a:ext cx="2848714"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30" y="6468244"/>
            <a:ext cx="1169019" cy="250567"/>
          </a:xfrm>
          <a:prstGeom prst="rect">
            <a:avLst/>
          </a:prstGeom>
        </p:spPr>
      </p:pic>
    </p:spTree>
    <p:extLst>
      <p:ext uri="{BB962C8B-B14F-4D97-AF65-F5344CB8AC3E}">
        <p14:creationId xmlns:p14="http://schemas.microsoft.com/office/powerpoint/2010/main" val="87451524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2" y="2317689"/>
            <a:ext cx="11614318" cy="4083112"/>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198">
                <a:solidFill>
                  <a:schemeClr val="tx1"/>
                </a:solidFill>
              </a:defRPr>
            </a:lvl1pPr>
          </a:lstStyle>
          <a:p>
            <a:r>
              <a:rPr lang="en-US" dirty="0"/>
              <a:t>Headline</a:t>
            </a:r>
          </a:p>
        </p:txBody>
      </p:sp>
      <p:sp>
        <p:nvSpPr>
          <p:cNvPr id="10" name="Content Placeholder 9"/>
          <p:cNvSpPr>
            <a:spLocks noGrp="1"/>
          </p:cNvSpPr>
          <p:nvPr>
            <p:ph sz="quarter" idx="11" hasCustomPrompt="1"/>
          </p:nvPr>
        </p:nvSpPr>
        <p:spPr>
          <a:xfrm>
            <a:off x="274639" y="1428750"/>
            <a:ext cx="9875837" cy="692150"/>
          </a:xfrm>
          <a:prstGeom prst="rect">
            <a:avLst/>
          </a:prstGeom>
        </p:spPr>
        <p:txBody>
          <a:bodyPr/>
          <a:lstStyle>
            <a:lvl1pPr marL="0" marR="0" indent="0"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599"/>
            </a:lvl1pPr>
          </a:lstStyle>
          <a:p>
            <a:pPr marL="335975" marR="0" lvl="0" indent="-335975"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3999" dirty="0">
                <a:solidFill>
                  <a:schemeClr val="tx2"/>
                </a:solidFill>
              </a:rPr>
              <a:t>Subhead</a:t>
            </a:r>
            <a:endParaRPr lang="en-US" dirty="0"/>
          </a:p>
        </p:txBody>
      </p:sp>
    </p:spTree>
    <p:extLst>
      <p:ext uri="{BB962C8B-B14F-4D97-AF65-F5344CB8AC3E}">
        <p14:creationId xmlns:p14="http://schemas.microsoft.com/office/powerpoint/2010/main" val="1104414211"/>
      </p:ext>
    </p:extLst>
  </p:cSld>
  <p:clrMapOvr>
    <a:masterClrMapping/>
  </p:clrMapOvr>
  <p:transition>
    <p:fade/>
  </p:transition>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198">
                <a:solidFill>
                  <a:schemeClr val="tx1"/>
                </a:solidFill>
              </a:defRPr>
            </a:lvl1pPr>
          </a:lstStyle>
          <a:p>
            <a:r>
              <a:rPr lang="en-US" dirty="0"/>
              <a:t>Headline</a:t>
            </a:r>
          </a:p>
        </p:txBody>
      </p:sp>
    </p:spTree>
    <p:extLst>
      <p:ext uri="{BB962C8B-B14F-4D97-AF65-F5344CB8AC3E}">
        <p14:creationId xmlns:p14="http://schemas.microsoft.com/office/powerpoint/2010/main" val="212188297"/>
      </p:ext>
    </p:extLst>
  </p:cSld>
  <p:clrMapOvr>
    <a:masterClrMapping/>
  </p:clrMapOvr>
  <p:transition>
    <p:fade/>
  </p:transition>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099762817"/>
      </p:ext>
    </p:extLst>
  </p:cSld>
  <p:clrMapOvr>
    <a:masterClrMapping/>
  </p:clrMapOvr>
  <p:transition>
    <p:fade/>
  </p:transition>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6"/>
            <a:ext cx="8772126" cy="917575"/>
          </a:xfrm>
          <a:prstGeom prst="rect">
            <a:avLst/>
          </a:prstGeom>
        </p:spPr>
        <p:txBody>
          <a:bodyPr/>
          <a:lstStyle/>
          <a:p>
            <a:r>
              <a:rPr lang="en-US" sz="5398">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1" y="1828800"/>
            <a:ext cx="8743227" cy="4343400"/>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15018036"/>
      </p:ext>
    </p:extLst>
  </p:cSld>
  <p:clrMapOvr>
    <a:masterClrMapping/>
  </p:clrMapOvr>
  <p:transition>
    <p:fade/>
  </p:transition>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6"/>
            <a:ext cx="8772126" cy="917575"/>
          </a:xfrm>
          <a:prstGeom prst="rect">
            <a:avLst/>
          </a:prstGeom>
        </p:spPr>
        <p:txBody>
          <a:bodyPr/>
          <a:lstStyle/>
          <a:p>
            <a:r>
              <a:rPr lang="en-US" sz="5398">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3877868917"/>
      </p:ext>
    </p:extLst>
  </p:cSld>
  <p:clrMapOvr>
    <a:masterClrMapping/>
  </p:clrMapOvr>
  <p:transition>
    <p:fade/>
  </p:transition>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2" y="2970216"/>
            <a:ext cx="10086517" cy="917575"/>
          </a:xfrm>
          <a:prstGeom prst="rect">
            <a:avLst/>
          </a:prstGeom>
        </p:spPr>
        <p:txBody>
          <a:bodyPr/>
          <a:lstStyle>
            <a:lvl1pPr algn="ctr">
              <a:defRPr sz="5998">
                <a:solidFill>
                  <a:srgbClr val="92D050"/>
                </a:solidFill>
              </a:defRPr>
            </a:lvl1pPr>
          </a:lstStyle>
          <a:p>
            <a:r>
              <a:rPr lang="en-US" sz="5398"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spTree>
    <p:extLst>
      <p:ext uri="{BB962C8B-B14F-4D97-AF65-F5344CB8AC3E}">
        <p14:creationId xmlns:p14="http://schemas.microsoft.com/office/powerpoint/2010/main" val="3182468736"/>
      </p:ext>
    </p:extLst>
  </p:cSld>
  <p:clrMapOvr>
    <a:masterClrMapping/>
  </p:clrMapOvr>
  <p:transition>
    <p:fade/>
  </p:transition>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
        <p:nvSpPr>
          <p:cNvPr id="5" name="Rectangle 4"/>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60281844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Tree>
    <p:extLst>
      <p:ext uri="{BB962C8B-B14F-4D97-AF65-F5344CB8AC3E}">
        <p14:creationId xmlns:p14="http://schemas.microsoft.com/office/powerpoint/2010/main" val="83246155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55646956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41C93CB-F39A-4959-8EB5-003E352E214E}" type="datetimeFigureOut">
              <a:rPr lang="en-US" smtClean="0"/>
              <a:t>10/8/2016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1000CD-9EEB-4720-AA5D-55E699879AAA}" type="slidenum">
              <a:rPr lang="en-US" smtClean="0"/>
              <a:t>‹#›</a:t>
            </a:fld>
            <a:endParaRPr lang="en-US"/>
          </a:p>
        </p:txBody>
      </p:sp>
    </p:spTree>
    <p:extLst>
      <p:ext uri="{BB962C8B-B14F-4D97-AF65-F5344CB8AC3E}">
        <p14:creationId xmlns:p14="http://schemas.microsoft.com/office/powerpoint/2010/main" val="27092340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rtl="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rtl="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7"/>
            <a:ext cx="3694118"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278616198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837"/>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rtl="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algn="l" defTabSz="932279"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latin typeface="Segoe UI"/>
              <a:ea typeface="+mn-ea"/>
              <a:cs typeface="+mn-cs"/>
            </a:endParaRPr>
          </a:p>
        </p:txBody>
      </p:sp>
      <p:sp>
        <p:nvSpPr>
          <p:cNvPr id="4" name="Text Placeholder 3"/>
          <p:cNvSpPr>
            <a:spLocks noGrp="1"/>
          </p:cNvSpPr>
          <p:nvPr>
            <p:ph type="body" sz="quarter" idx="10"/>
          </p:nvPr>
        </p:nvSpPr>
        <p:spPr>
          <a:xfrm>
            <a:off x="589801" y="233152"/>
            <a:ext cx="9310688"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130816723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203" y="5503176"/>
            <a:ext cx="863936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7" y="2968092"/>
            <a:ext cx="3223861" cy="690695"/>
          </a:xfrm>
          <a:prstGeom prst="rect">
            <a:avLst/>
          </a:prstGeom>
        </p:spPr>
      </p:pic>
    </p:spTree>
    <p:extLst>
      <p:ext uri="{BB962C8B-B14F-4D97-AF65-F5344CB8AC3E}">
        <p14:creationId xmlns:p14="http://schemas.microsoft.com/office/powerpoint/2010/main" val="2454884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47165649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8041" y="6400105"/>
            <a:ext cx="1824225" cy="317073"/>
          </a:xfrm>
          <a:prstGeom prst="rect">
            <a:avLst/>
          </a:prstGeom>
        </p:spPr>
      </p:pic>
    </p:spTree>
    <p:extLst>
      <p:ext uri="{BB962C8B-B14F-4D97-AF65-F5344CB8AC3E}">
        <p14:creationId xmlns:p14="http://schemas.microsoft.com/office/powerpoint/2010/main" val="220615601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6151" y="6400105"/>
            <a:ext cx="1786115" cy="310449"/>
          </a:xfrm>
          <a:prstGeom prst="rect">
            <a:avLst/>
          </a:prstGeom>
        </p:spPr>
      </p:pic>
    </p:spTree>
    <p:extLst>
      <p:ext uri="{BB962C8B-B14F-4D97-AF65-F5344CB8AC3E}">
        <p14:creationId xmlns:p14="http://schemas.microsoft.com/office/powerpoint/2010/main" val="290874672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6151" y="6400105"/>
            <a:ext cx="1786115" cy="310449"/>
          </a:xfrm>
          <a:prstGeom prst="rect">
            <a:avLst/>
          </a:prstGeom>
        </p:spPr>
      </p:pic>
    </p:spTree>
    <p:extLst>
      <p:ext uri="{BB962C8B-B14F-4D97-AF65-F5344CB8AC3E}">
        <p14:creationId xmlns:p14="http://schemas.microsoft.com/office/powerpoint/2010/main" val="300116103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a:t>Click to edit Master text styles</a:t>
            </a:r>
          </a:p>
          <a:p>
            <a:pPr marL="403225" lvl="1" indent="-403225" algn="l" defTabSz="914363" rtl="0" eaLnBrk="1" latinLnBrk="0" hangingPunct="1">
              <a:lnSpc>
                <a:spcPct val="90000"/>
              </a:lnSpc>
              <a:spcBef>
                <a:spcPct val="20000"/>
              </a:spcBef>
              <a:buSzPct val="80000"/>
            </a:pPr>
            <a:r>
              <a:rPr lang="en-US"/>
              <a:t>Second level</a:t>
            </a:r>
          </a:p>
          <a:p>
            <a:pPr marL="403225" lvl="2" indent="-403225" algn="l" defTabSz="914363" rtl="0" eaLnBrk="1" latinLnBrk="0" hangingPunct="1">
              <a:lnSpc>
                <a:spcPct val="90000"/>
              </a:lnSpc>
              <a:spcBef>
                <a:spcPct val="20000"/>
              </a:spcBef>
              <a:buSzPct val="80000"/>
            </a:pPr>
            <a:r>
              <a:rPr lang="en-US"/>
              <a:t>Third level</a:t>
            </a:r>
          </a:p>
          <a:p>
            <a:pPr marL="403225" lvl="3" indent="-403225" algn="l" defTabSz="914363" rtl="0" eaLnBrk="1" latinLnBrk="0" hangingPunct="1">
              <a:lnSpc>
                <a:spcPct val="90000"/>
              </a:lnSpc>
              <a:spcBef>
                <a:spcPct val="20000"/>
              </a:spcBef>
              <a:buSzPct val="80000"/>
            </a:pPr>
            <a:r>
              <a:rPr lang="en-US"/>
              <a:t>Fourth level</a:t>
            </a:r>
          </a:p>
          <a:p>
            <a:pPr marL="403225" lvl="4" indent="-403225" algn="l" defTabSz="914363" rtl="0" eaLnBrk="1" latinLnBrk="0" hangingPunct="1">
              <a:lnSpc>
                <a:spcPct val="90000"/>
              </a:lnSpc>
              <a:spcBef>
                <a:spcPct val="20000"/>
              </a:spcBef>
              <a:buSzPct val="80000"/>
            </a:pPr>
            <a:r>
              <a:rPr lang="en-US"/>
              <a:t>Fifth level</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6151" y="6400105"/>
            <a:ext cx="1786115" cy="310449"/>
          </a:xfrm>
          <a:prstGeom prst="rect">
            <a:avLst/>
          </a:prstGeom>
        </p:spPr>
      </p:pic>
    </p:spTree>
    <p:extLst>
      <p:ext uri="{BB962C8B-B14F-4D97-AF65-F5344CB8AC3E}">
        <p14:creationId xmlns:p14="http://schemas.microsoft.com/office/powerpoint/2010/main" val="149997931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dirty="0"/>
              <a:t>Click to edit Master title style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6151" y="6400105"/>
            <a:ext cx="1786115" cy="310449"/>
          </a:xfrm>
          <a:prstGeom prst="rect">
            <a:avLst/>
          </a:prstGeom>
        </p:spPr>
      </p:pic>
    </p:spTree>
    <p:extLst>
      <p:ext uri="{BB962C8B-B14F-4D97-AF65-F5344CB8AC3E}">
        <p14:creationId xmlns:p14="http://schemas.microsoft.com/office/powerpoint/2010/main" val="338573303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6151" y="6409630"/>
            <a:ext cx="2081467" cy="361785"/>
          </a:xfrm>
          <a:prstGeom prst="rect">
            <a:avLst/>
          </a:prstGeom>
        </p:spPr>
      </p:pic>
    </p:spTree>
    <p:extLst>
      <p:ext uri="{BB962C8B-B14F-4D97-AF65-F5344CB8AC3E}">
        <p14:creationId xmlns:p14="http://schemas.microsoft.com/office/powerpoint/2010/main" val="51577333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41C93CB-F39A-4959-8EB5-003E352E214E}" type="datetimeFigureOut">
              <a:rPr lang="en-US" smtClean="0"/>
              <a:t>10/8/2016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1000CD-9EEB-4720-AA5D-55E699879AAA}" type="slidenum">
              <a:rPr lang="en-US" smtClean="0"/>
              <a:t>‹#›</a:t>
            </a:fld>
            <a:endParaRPr lang="en-US"/>
          </a:p>
        </p:txBody>
      </p:sp>
    </p:spTree>
    <p:extLst>
      <p:ext uri="{BB962C8B-B14F-4D97-AF65-F5344CB8AC3E}">
        <p14:creationId xmlns:p14="http://schemas.microsoft.com/office/powerpoint/2010/main" val="13699782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117968590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21033008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236697054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97223257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29966787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20564630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93575777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285978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Name</a:t>
            </a:r>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20945044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626549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1C93CB-F39A-4959-8EB5-003E352E214E}" type="datetimeFigureOut">
              <a:rPr lang="en-US" smtClean="0"/>
              <a:t>10/8/2016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1000CD-9EEB-4720-AA5D-55E699879AAA}" type="slidenum">
              <a:rPr lang="en-US" smtClean="0"/>
              <a:t>‹#›</a:t>
            </a:fld>
            <a:endParaRPr lang="en-US"/>
          </a:p>
        </p:txBody>
      </p:sp>
    </p:spTree>
    <p:extLst>
      <p:ext uri="{BB962C8B-B14F-4D97-AF65-F5344CB8AC3E}">
        <p14:creationId xmlns:p14="http://schemas.microsoft.com/office/powerpoint/2010/main" val="223318835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15116188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1C93CB-F39A-4959-8EB5-003E352E214E}" type="datetimeFigureOut">
              <a:rPr lang="en-US" smtClean="0"/>
              <a:t>10/8/2016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1000CD-9EEB-4720-AA5D-55E699879AAA}" type="slidenum">
              <a:rPr lang="en-US" smtClean="0"/>
              <a:t>‹#›</a:t>
            </a:fld>
            <a:endParaRPr lang="en-US"/>
          </a:p>
        </p:txBody>
      </p:sp>
    </p:spTree>
    <p:extLst>
      <p:ext uri="{BB962C8B-B14F-4D97-AF65-F5344CB8AC3E}">
        <p14:creationId xmlns:p14="http://schemas.microsoft.com/office/powerpoint/2010/main" val="4052749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41C93CB-F39A-4959-8EB5-003E352E214E}" type="datetimeFigureOut">
              <a:rPr lang="en-US" smtClean="0"/>
              <a:t>10/8/2016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1000CD-9EEB-4720-AA5D-55E699879AAA}" type="slidenum">
              <a:rPr lang="en-US" smtClean="0"/>
              <a:t>‹#›</a:t>
            </a:fld>
            <a:endParaRPr lang="en-US"/>
          </a:p>
        </p:txBody>
      </p:sp>
    </p:spTree>
    <p:extLst>
      <p:ext uri="{BB962C8B-B14F-4D97-AF65-F5344CB8AC3E}">
        <p14:creationId xmlns:p14="http://schemas.microsoft.com/office/powerpoint/2010/main" val="3229236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41C93CB-F39A-4959-8EB5-003E352E214E}" type="datetimeFigureOut">
              <a:rPr lang="en-US" smtClean="0"/>
              <a:t>10/8/2016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1000CD-9EEB-4720-AA5D-55E699879AAA}" type="slidenum">
              <a:rPr lang="en-US" smtClean="0"/>
              <a:t>‹#›</a:t>
            </a:fld>
            <a:endParaRPr lang="en-US"/>
          </a:p>
        </p:txBody>
      </p:sp>
    </p:spTree>
    <p:extLst>
      <p:ext uri="{BB962C8B-B14F-4D97-AF65-F5344CB8AC3E}">
        <p14:creationId xmlns:p14="http://schemas.microsoft.com/office/powerpoint/2010/main" val="2848775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image" Target="../media/image2.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image" Target="../media/image1.png"/><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theme" Target="../theme/theme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1C93CB-F39A-4959-8EB5-003E352E214E}" type="datetimeFigureOut">
              <a:rPr lang="en-US" smtClean="0"/>
              <a:t>10/8/2016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1000CD-9EEB-4720-AA5D-55E699879AAA}" type="slidenum">
              <a:rPr lang="en-US" smtClean="0"/>
              <a:t>‹#›</a:t>
            </a:fld>
            <a:endParaRPr lang="en-US"/>
          </a:p>
        </p:txBody>
      </p:sp>
    </p:spTree>
    <p:extLst>
      <p:ext uri="{BB962C8B-B14F-4D97-AF65-F5344CB8AC3E}">
        <p14:creationId xmlns:p14="http://schemas.microsoft.com/office/powerpoint/2010/main" val="29834305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2" y="1906414"/>
            <a:ext cx="4214127" cy="401305"/>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5330" y="6468244"/>
            <a:ext cx="1169019" cy="250567"/>
          </a:xfrm>
          <a:prstGeom prst="rect">
            <a:avLst/>
          </a:prstGeom>
        </p:spPr>
      </p:pic>
    </p:spTree>
    <p:extLst>
      <p:ext uri="{BB962C8B-B14F-4D97-AF65-F5344CB8AC3E}">
        <p14:creationId xmlns:p14="http://schemas.microsoft.com/office/powerpoint/2010/main" val="35857349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Lst>
  <p:transition>
    <p:fade/>
  </p:transition>
  <p:hf hdr="0" ftr="0" dt="0"/>
  <p:txStyles>
    <p:titleStyle>
      <a:lvl1pPr algn="l" defTabSz="913906" rtl="0" eaLnBrk="1" latinLnBrk="0" hangingPunct="1">
        <a:lnSpc>
          <a:spcPct val="90000"/>
        </a:lnSpc>
        <a:spcBef>
          <a:spcPct val="0"/>
        </a:spcBef>
        <a:buNone/>
        <a:defRPr lang="en-US" sz="5291" b="0" kern="1200" cap="none" spc="-100" baseline="0" dirty="0" smtClean="0">
          <a:ln w="3175">
            <a:noFill/>
          </a:ln>
          <a:solidFill>
            <a:schemeClr val="bg1"/>
          </a:solidFill>
          <a:effectLst/>
          <a:latin typeface="+mj-lt"/>
          <a:ea typeface="+mn-ea"/>
          <a:cs typeface="Segoe UI" pitchFamily="34" charset="0"/>
        </a:defRPr>
      </a:lvl1pPr>
    </p:titleStyle>
    <p:bodyStyle>
      <a:lvl1pPr marL="335975" marR="0" indent="-335975"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9" kern="1200" spc="0" baseline="0">
          <a:solidFill>
            <a:schemeClr val="bg1"/>
          </a:solidFill>
          <a:latin typeface="+mj-lt"/>
          <a:ea typeface="+mn-ea"/>
          <a:cs typeface="+mn-cs"/>
        </a:defRPr>
      </a:lvl1pPr>
      <a:lvl2pPr marL="572402" marR="0" indent="-236427"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2pPr>
      <a:lvl3pPr marL="783943"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3pPr>
      <a:lvl4pPr marL="1007927"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4pPr>
      <a:lvl5pPr marL="1231910"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5pPr>
      <a:lvl6pPr marL="251324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70196"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7149"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410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906" rtl="0" eaLnBrk="1" latinLnBrk="0" hangingPunct="1">
        <a:defRPr sz="1763" kern="1200">
          <a:solidFill>
            <a:schemeClr val="tx1"/>
          </a:solidFill>
          <a:latin typeface="+mn-lt"/>
          <a:ea typeface="+mn-ea"/>
          <a:cs typeface="+mn-cs"/>
        </a:defRPr>
      </a:lvl1pPr>
      <a:lvl2pPr marL="456953" algn="l" defTabSz="913906" rtl="0" eaLnBrk="1" latinLnBrk="0" hangingPunct="1">
        <a:defRPr sz="1763" kern="1200">
          <a:solidFill>
            <a:schemeClr val="tx1"/>
          </a:solidFill>
          <a:latin typeface="+mn-lt"/>
          <a:ea typeface="+mn-ea"/>
          <a:cs typeface="+mn-cs"/>
        </a:defRPr>
      </a:lvl2pPr>
      <a:lvl3pPr marL="913906" algn="l" defTabSz="913906" rtl="0" eaLnBrk="1" latinLnBrk="0" hangingPunct="1">
        <a:defRPr sz="1763" kern="1200">
          <a:solidFill>
            <a:schemeClr val="tx1"/>
          </a:solidFill>
          <a:latin typeface="+mn-lt"/>
          <a:ea typeface="+mn-ea"/>
          <a:cs typeface="+mn-cs"/>
        </a:defRPr>
      </a:lvl3pPr>
      <a:lvl4pPr marL="1370860" algn="l" defTabSz="913906" rtl="0" eaLnBrk="1" latinLnBrk="0" hangingPunct="1">
        <a:defRPr sz="1763" kern="1200">
          <a:solidFill>
            <a:schemeClr val="tx1"/>
          </a:solidFill>
          <a:latin typeface="+mn-lt"/>
          <a:ea typeface="+mn-ea"/>
          <a:cs typeface="+mn-cs"/>
        </a:defRPr>
      </a:lvl4pPr>
      <a:lvl5pPr marL="1827812" algn="l" defTabSz="913906" rtl="0" eaLnBrk="1" latinLnBrk="0" hangingPunct="1">
        <a:defRPr sz="1763" kern="1200">
          <a:solidFill>
            <a:schemeClr val="tx1"/>
          </a:solidFill>
          <a:latin typeface="+mn-lt"/>
          <a:ea typeface="+mn-ea"/>
          <a:cs typeface="+mn-cs"/>
        </a:defRPr>
      </a:lvl5pPr>
      <a:lvl6pPr marL="2284766" algn="l" defTabSz="913906" rtl="0" eaLnBrk="1" latinLnBrk="0" hangingPunct="1">
        <a:defRPr sz="1763" kern="1200">
          <a:solidFill>
            <a:schemeClr val="tx1"/>
          </a:solidFill>
          <a:latin typeface="+mn-lt"/>
          <a:ea typeface="+mn-ea"/>
          <a:cs typeface="+mn-cs"/>
        </a:defRPr>
      </a:lvl6pPr>
      <a:lvl7pPr marL="2741718" algn="l" defTabSz="913906" rtl="0" eaLnBrk="1" latinLnBrk="0" hangingPunct="1">
        <a:defRPr sz="1763" kern="1200">
          <a:solidFill>
            <a:schemeClr val="tx1"/>
          </a:solidFill>
          <a:latin typeface="+mn-lt"/>
          <a:ea typeface="+mn-ea"/>
          <a:cs typeface="+mn-cs"/>
        </a:defRPr>
      </a:lvl7pPr>
      <a:lvl8pPr marL="3198672" algn="l" defTabSz="913906" rtl="0" eaLnBrk="1" latinLnBrk="0" hangingPunct="1">
        <a:defRPr sz="1763" kern="1200">
          <a:solidFill>
            <a:schemeClr val="tx1"/>
          </a:solidFill>
          <a:latin typeface="+mn-lt"/>
          <a:ea typeface="+mn-ea"/>
          <a:cs typeface="+mn-cs"/>
        </a:defRPr>
      </a:lvl8pPr>
      <a:lvl9pPr marL="3655626" algn="l" defTabSz="913906"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5254680"/>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brsingh@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2" Type="http://schemas.openxmlformats.org/officeDocument/2006/relationships/hyperlink" Target="http://mran.microsoft.com/" TargetMode="External"/><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brijrajsingh/RDemo" TargetMode="External"/><Relationship Id="rId2" Type="http://schemas.openxmlformats.org/officeDocument/2006/relationships/hyperlink" Target="https://msdn.microsoft.com/en-us/microsoft-r/deployr-about" TargetMode="External"/><Relationship Id="rId1" Type="http://schemas.openxmlformats.org/officeDocument/2006/relationships/slideLayout" Target="../slideLayouts/slideLayout49.xml"/><Relationship Id="rId4" Type="http://schemas.openxmlformats.org/officeDocument/2006/relationships/hyperlink" Target="mailto:brsingh@Microsoft.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Introduction to </a:t>
            </a:r>
            <a:r>
              <a:rPr lang="en-US" dirty="0" err="1"/>
              <a:t>DeployR</a:t>
            </a:r>
            <a:r>
              <a:rPr lang="en-US" dirty="0"/>
              <a:t> </a:t>
            </a:r>
            <a:br>
              <a:rPr lang="en-US" dirty="0"/>
            </a:br>
            <a:endParaRPr lang="en-US" dirty="0"/>
          </a:p>
        </p:txBody>
      </p:sp>
      <p:sp>
        <p:nvSpPr>
          <p:cNvPr id="3" name="Text Placeholder 2"/>
          <p:cNvSpPr>
            <a:spLocks noGrp="1"/>
          </p:cNvSpPr>
          <p:nvPr>
            <p:ph type="body" sz="quarter" idx="10"/>
          </p:nvPr>
        </p:nvSpPr>
        <p:spPr>
          <a:xfrm>
            <a:off x="1" y="3861213"/>
            <a:ext cx="12188825" cy="990600"/>
          </a:xfrm>
        </p:spPr>
        <p:txBody>
          <a:bodyPr/>
          <a:lstStyle/>
          <a:p>
            <a:r>
              <a:rPr lang="en-US" sz="2800" dirty="0" err="1"/>
              <a:t>Brijraj</a:t>
            </a:r>
            <a:r>
              <a:rPr lang="en-US" sz="2800" dirty="0"/>
              <a:t> Singh</a:t>
            </a:r>
          </a:p>
          <a:p>
            <a:r>
              <a:rPr lang="en-US" sz="2800" dirty="0"/>
              <a:t>Sr. Tech. Evangelist</a:t>
            </a:r>
          </a:p>
          <a:p>
            <a:endParaRPr lang="en-US" sz="2800" dirty="0"/>
          </a:p>
        </p:txBody>
      </p:sp>
      <p:sp>
        <p:nvSpPr>
          <p:cNvPr id="4" name="TextBox 3"/>
          <p:cNvSpPr txBox="1"/>
          <p:nvPr/>
        </p:nvSpPr>
        <p:spPr>
          <a:xfrm>
            <a:off x="8499907" y="5440721"/>
            <a:ext cx="3446264" cy="1036937"/>
          </a:xfrm>
          <a:prstGeom prst="rect">
            <a:avLst/>
          </a:prstGeom>
          <a:noFill/>
        </p:spPr>
        <p:txBody>
          <a:bodyPr wrap="none" lIns="182832" tIns="146266" rIns="182832" bIns="146266" rtlCol="0">
            <a:spAutoFit/>
          </a:bodyPr>
          <a:lstStyle/>
          <a:p>
            <a:pPr marL="0" marR="0" lvl="0" indent="0" defTabSz="914126" eaLnBrk="1" fontAlgn="auto" latinLnBrk="0" hangingPunct="1">
              <a:lnSpc>
                <a:spcPct val="90000"/>
              </a:lnSpc>
              <a:spcBef>
                <a:spcPts val="0"/>
              </a:spcBef>
              <a:spcAft>
                <a:spcPts val="600"/>
              </a:spcAft>
              <a:buClrTx/>
              <a:buSzTx/>
              <a:buFontTx/>
              <a:buNone/>
              <a:tabLst/>
              <a:defRPr/>
            </a:pPr>
            <a:r>
              <a:rPr kumimoji="0" lang="en-US" sz="2399" b="0" i="0" u="none" strike="noStrike" kern="0" cap="none" spc="0" normalizeH="0" baseline="0" noProof="0" dirty="0">
                <a:ln>
                  <a:noFill/>
                </a:ln>
                <a:gradFill>
                  <a:gsLst>
                    <a:gs pos="2917">
                      <a:srgbClr val="343434"/>
                    </a:gs>
                    <a:gs pos="30000">
                      <a:srgbClr val="343434"/>
                    </a:gs>
                  </a:gsLst>
                  <a:lin ang="5400000" scaled="0"/>
                </a:gradFill>
                <a:effectLst/>
                <a:uLnTx/>
                <a:uFillTx/>
                <a:latin typeface="Segoe UI Light"/>
                <a:hlinkClick r:id="rId3"/>
              </a:rPr>
              <a:t>brsingh@Microsoft.com</a:t>
            </a:r>
            <a:endParaRPr kumimoji="0" lang="en-US" sz="2399" b="0" i="0" u="none" strike="noStrike" kern="0" cap="none" spc="0" normalizeH="0" baseline="0" noProof="0" dirty="0">
              <a:ln>
                <a:noFill/>
              </a:ln>
              <a:gradFill>
                <a:gsLst>
                  <a:gs pos="2917">
                    <a:srgbClr val="343434"/>
                  </a:gs>
                  <a:gs pos="30000">
                    <a:srgbClr val="343434"/>
                  </a:gs>
                </a:gsLst>
                <a:lin ang="5400000" scaled="0"/>
              </a:gradFill>
              <a:effectLst/>
              <a:uLnTx/>
              <a:uFillTx/>
              <a:latin typeface="Segoe UI Light"/>
            </a:endParaRPr>
          </a:p>
          <a:p>
            <a:pPr marL="0" marR="0" lvl="0" indent="0" defTabSz="914126" eaLnBrk="1" fontAlgn="auto" latinLnBrk="0" hangingPunct="1">
              <a:lnSpc>
                <a:spcPct val="90000"/>
              </a:lnSpc>
              <a:spcBef>
                <a:spcPts val="0"/>
              </a:spcBef>
              <a:spcAft>
                <a:spcPts val="600"/>
              </a:spcAft>
              <a:buClrTx/>
              <a:buSzTx/>
              <a:buFontTx/>
              <a:buNone/>
              <a:tabLst/>
              <a:defRPr/>
            </a:pPr>
            <a:r>
              <a:rPr kumimoji="0" lang="en-US" sz="2399" b="0" i="0" u="none" strike="noStrike" kern="0" cap="none" spc="0" normalizeH="0" baseline="0" noProof="0" dirty="0">
                <a:ln>
                  <a:noFill/>
                </a:ln>
                <a:gradFill>
                  <a:gsLst>
                    <a:gs pos="2917">
                      <a:srgbClr val="343434"/>
                    </a:gs>
                    <a:gs pos="30000">
                      <a:srgbClr val="343434"/>
                    </a:gs>
                  </a:gsLst>
                  <a:lin ang="5400000" scaled="0"/>
                </a:gradFill>
                <a:effectLst/>
                <a:uLnTx/>
                <a:uFillTx/>
                <a:latin typeface="Segoe UI Light"/>
              </a:rPr>
              <a:t>@</a:t>
            </a:r>
            <a:r>
              <a:rPr kumimoji="0" lang="en-US" sz="2399" b="0" i="0" u="none" strike="noStrike" kern="0" cap="none" spc="0" normalizeH="0" baseline="0" noProof="0" dirty="0" err="1">
                <a:ln>
                  <a:noFill/>
                </a:ln>
                <a:gradFill>
                  <a:gsLst>
                    <a:gs pos="2917">
                      <a:srgbClr val="343434"/>
                    </a:gs>
                    <a:gs pos="30000">
                      <a:srgbClr val="343434"/>
                    </a:gs>
                  </a:gsLst>
                  <a:lin ang="5400000" scaled="0"/>
                </a:gradFill>
                <a:effectLst/>
                <a:uLnTx/>
                <a:uFillTx/>
                <a:latin typeface="Segoe UI Light"/>
              </a:rPr>
              <a:t>brijrajsingh</a:t>
            </a:r>
            <a:endParaRPr kumimoji="0" lang="en-US" sz="2399" b="0" i="0" u="none" strike="noStrike" kern="0" cap="none" spc="0" normalizeH="0" baseline="0" noProof="0" dirty="0">
              <a:ln>
                <a:noFill/>
              </a:ln>
              <a:gradFill>
                <a:gsLst>
                  <a:gs pos="2917">
                    <a:srgbClr val="343434"/>
                  </a:gs>
                  <a:gs pos="30000">
                    <a:srgbClr val="343434"/>
                  </a:gs>
                </a:gsLst>
                <a:lin ang="5400000" scaled="0"/>
              </a:gradFill>
              <a:effectLst/>
              <a:uLnTx/>
              <a:uFillTx/>
              <a:latin typeface="Segoe UI Light"/>
            </a:endParaRPr>
          </a:p>
        </p:txBody>
      </p:sp>
      <p:sp>
        <p:nvSpPr>
          <p:cNvPr id="5" name="Title 1"/>
          <p:cNvSpPr txBox="1">
            <a:spLocks/>
          </p:cNvSpPr>
          <p:nvPr/>
        </p:nvSpPr>
        <p:spPr>
          <a:xfrm>
            <a:off x="153948" y="422442"/>
            <a:ext cx="12188826" cy="1081551"/>
          </a:xfrm>
          <a:prstGeom prst="rect">
            <a:avLst/>
          </a:prstGeom>
        </p:spPr>
        <p:txBody>
          <a:bodyPr>
            <a:noAutofit/>
          </a:bodyPr>
          <a:lstStyle>
            <a:lvl1pPr algn="ctr" defTabSz="914180" rtl="0" eaLnBrk="1" latinLnBrk="0" hangingPunct="1">
              <a:lnSpc>
                <a:spcPct val="90000"/>
              </a:lnSpc>
              <a:spcBef>
                <a:spcPct val="0"/>
              </a:spcBef>
              <a:buNone/>
              <a:defRPr lang="en-US" sz="5400" b="0" kern="1200" cap="none" spc="0" baseline="0" dirty="0" smtClean="0">
                <a:ln w="3175">
                  <a:noFill/>
                </a:ln>
                <a:solidFill>
                  <a:schemeClr val="bg1"/>
                </a:solidFill>
                <a:effectLst/>
                <a:latin typeface="+mj-lt"/>
                <a:ea typeface="+mn-ea"/>
                <a:cs typeface="Segoe UI" pitchFamily="34" charset="0"/>
              </a:defRPr>
            </a:lvl1pPr>
          </a:lstStyle>
          <a:p>
            <a:pPr marL="0" marR="0" lvl="0" indent="0" algn="ctr" defTabSz="913906" rtl="0" eaLnBrk="1" fontAlgn="auto" latinLnBrk="0" hangingPunct="1">
              <a:lnSpc>
                <a:spcPct val="90000"/>
              </a:lnSpc>
              <a:spcBef>
                <a:spcPct val="0"/>
              </a:spcBef>
              <a:spcAft>
                <a:spcPts val="0"/>
              </a:spcAft>
              <a:buClrTx/>
              <a:buSzTx/>
              <a:buFontTx/>
              <a:buNone/>
              <a:tabLst/>
              <a:defRPr/>
            </a:pPr>
            <a:r>
              <a:rPr kumimoji="0" lang="en-US" sz="5398" b="0" i="0" u="none" strike="noStrike" kern="1200" cap="none" spc="0" normalizeH="0" baseline="0" noProof="0" dirty="0">
                <a:ln w="3175">
                  <a:noFill/>
                </a:ln>
                <a:solidFill>
                  <a:srgbClr val="FFFFFF"/>
                </a:solidFill>
                <a:effectLst/>
                <a:uLnTx/>
                <a:uFillTx/>
                <a:latin typeface="Segoe UI Light"/>
                <a:ea typeface="+mn-ea"/>
                <a:cs typeface="Segoe UI" pitchFamily="34" charset="0"/>
              </a:rPr>
              <a:t>R tutorials and networking with Data scientists</a:t>
            </a:r>
          </a:p>
        </p:txBody>
      </p:sp>
    </p:spTree>
    <p:extLst>
      <p:ext uri="{BB962C8B-B14F-4D97-AF65-F5344CB8AC3E}">
        <p14:creationId xmlns:p14="http://schemas.microsoft.com/office/powerpoint/2010/main" val="198236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02223" y="68729"/>
            <a:ext cx="11816862" cy="817871"/>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1" tIns="0" rIns="121861"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FFFF99"/>
              </a:buClr>
              <a:buSzPct val="120000"/>
              <a:buFontTx/>
              <a:buNone/>
              <a:tabLst/>
              <a:defRPr/>
            </a:pPr>
            <a:r>
              <a:rPr kumimoji="0" lang="en-US" sz="5400" b="0" i="0" u="none" strike="noStrike" kern="0" cap="none" spc="-100" normalizeH="0" baseline="0" noProof="0" dirty="0">
                <a:ln w="3175">
                  <a:noFill/>
                </a:ln>
                <a:gradFill flip="none" rotWithShape="1">
                  <a:gsLst>
                    <a:gs pos="0">
                      <a:srgbClr val="595959"/>
                    </a:gs>
                    <a:gs pos="86000">
                      <a:srgbClr val="595959"/>
                    </a:gs>
                  </a:gsLst>
                  <a:lin ang="5400000" scaled="0"/>
                  <a:tileRect/>
                </a:gradFill>
                <a:effectLst/>
                <a:uLnTx/>
                <a:uFillTx/>
                <a:latin typeface="Segoe UI Light" pitchFamily="34" charset="0"/>
                <a:cs typeface="Arial" charset="0"/>
              </a:rPr>
              <a:t>What is </a:t>
            </a:r>
            <a:r>
              <a:rPr kumimoji="0" lang="en-US" sz="5400" b="0" i="0" u="none" strike="noStrike" kern="0" cap="none" spc="-100" normalizeH="0" baseline="0" noProof="0" dirty="0" err="1">
                <a:ln w="3175">
                  <a:noFill/>
                </a:ln>
                <a:gradFill flip="none" rotWithShape="1">
                  <a:gsLst>
                    <a:gs pos="0">
                      <a:srgbClr val="595959"/>
                    </a:gs>
                    <a:gs pos="86000">
                      <a:srgbClr val="595959"/>
                    </a:gs>
                  </a:gsLst>
                  <a:lin ang="5400000" scaled="0"/>
                  <a:tileRect/>
                </a:gradFill>
                <a:effectLst/>
                <a:uLnTx/>
                <a:uFillTx/>
                <a:latin typeface="Segoe UI Light" pitchFamily="34" charset="0"/>
                <a:cs typeface="Arial" charset="0"/>
              </a:rPr>
              <a:t>DeployR</a:t>
            </a:r>
            <a:endParaRPr kumimoji="0" lang="en-US" altLang="zh-CN" sz="5400" b="0" i="0" u="none" strike="noStrike" kern="0" cap="none" spc="-100" normalizeH="0" baseline="0" noProof="0" dirty="0">
              <a:ln w="3175">
                <a:noFill/>
              </a:ln>
              <a:gradFill flip="none" rotWithShape="1">
                <a:gsLst>
                  <a:gs pos="0">
                    <a:srgbClr val="595959"/>
                  </a:gs>
                  <a:gs pos="86000">
                    <a:srgbClr val="595959"/>
                  </a:gs>
                </a:gsLst>
                <a:lin ang="5400000" scaled="0"/>
                <a:tileRect/>
              </a:gradFill>
              <a:effectLst/>
              <a:uLnTx/>
              <a:uFillTx/>
              <a:latin typeface="Segoe UI Light" pitchFamily="34" charset="0"/>
              <a:cs typeface="Arial" charset="0"/>
            </a:endParaRPr>
          </a:p>
        </p:txBody>
      </p:sp>
      <p:sp>
        <p:nvSpPr>
          <p:cNvPr id="3" name="Text Placeholder 2"/>
          <p:cNvSpPr txBox="1">
            <a:spLocks/>
          </p:cNvSpPr>
          <p:nvPr/>
        </p:nvSpPr>
        <p:spPr>
          <a:xfrm>
            <a:off x="519248" y="1333502"/>
            <a:ext cx="11069014" cy="4865076"/>
          </a:xfrm>
          <a:prstGeom prst="rect">
            <a:avLst/>
          </a:prstGeom>
        </p:spPr>
        <p:txBody>
          <a:bodyPr vert="horz" wrap="square" lIns="0" tIns="0" rIns="0" bIns="0" rtlCol="0">
            <a:norm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0375" marR="0" lvl="0" indent="-460375" algn="l" defTabSz="914363" rtl="0" eaLnBrk="1" fontAlgn="auto" latinLnBrk="0" hangingPunct="1">
              <a:lnSpc>
                <a:spcPct val="90000"/>
              </a:lnSpc>
              <a:spcBef>
                <a:spcPct val="20000"/>
              </a:spcBef>
              <a:spcAft>
                <a:spcPts val="0"/>
              </a:spcAft>
              <a:buClrTx/>
              <a:buSzPct val="80000"/>
              <a:buFont typeface="Arial" pitchFamily="34" charset="0"/>
              <a:buChar char="•"/>
              <a:tabLst/>
              <a:defRPr/>
            </a:pPr>
            <a:r>
              <a:rPr kumimoji="0" lang="en-US" sz="3600" b="0" i="0" u="none" strike="noStrike" kern="1200" cap="none" spc="0" normalizeH="0" baseline="0" noProof="0" dirty="0" err="1">
                <a:ln>
                  <a:noFill/>
                </a:ln>
                <a:solidFill>
                  <a:srgbClr val="00B0F0">
                    <a:alpha val="99000"/>
                  </a:srgbClr>
                </a:solidFill>
                <a:effectLst/>
                <a:uLnTx/>
                <a:uFillTx/>
                <a:latin typeface="Segoe UI Light" pitchFamily="34" charset="0"/>
                <a:ea typeface="+mn-ea"/>
                <a:cs typeface="+mn-cs"/>
              </a:rPr>
              <a:t>DeployR</a:t>
            </a:r>
            <a:r>
              <a:rPr kumimoji="0" lang="en-US" sz="3600" b="0" i="0" u="none" strike="noStrike" kern="1200" cap="none" spc="0" normalizeH="0" baseline="0" noProof="0" dirty="0">
                <a:ln>
                  <a:noFill/>
                </a:ln>
                <a:solidFill>
                  <a:srgbClr val="00B0F0">
                    <a:alpha val="99000"/>
                  </a:srgbClr>
                </a:solidFill>
                <a:effectLst/>
                <a:uLnTx/>
                <a:uFillTx/>
                <a:latin typeface="Segoe UI Light" pitchFamily="34" charset="0"/>
                <a:ea typeface="+mn-ea"/>
                <a:cs typeface="+mn-cs"/>
              </a:rPr>
              <a:t> is an integration technology for deploying R analytics in web, desktop, mobile and backend systems.</a:t>
            </a:r>
          </a:p>
          <a:p>
            <a:pPr marL="460375" marR="0" lvl="0" indent="-460375" algn="l" defTabSz="914363" rtl="0" eaLnBrk="1" fontAlgn="auto" latinLnBrk="0" hangingPunct="1">
              <a:lnSpc>
                <a:spcPct val="90000"/>
              </a:lnSpc>
              <a:spcBef>
                <a:spcPct val="20000"/>
              </a:spcBef>
              <a:spcAft>
                <a:spcPts val="0"/>
              </a:spcAft>
              <a:buClrTx/>
              <a:buSzPct val="80000"/>
              <a:buFont typeface="Arial" pitchFamily="34" charset="0"/>
              <a:buChar char="•"/>
              <a:tabLst/>
              <a:defRPr/>
            </a:pPr>
            <a:r>
              <a:rPr lang="en-US" sz="3600" dirty="0">
                <a:solidFill>
                  <a:srgbClr val="00B0F0">
                    <a:alpha val="99000"/>
                  </a:srgbClr>
                </a:solidFill>
                <a:latin typeface="Segoe UI Light" pitchFamily="34" charset="0"/>
              </a:rPr>
              <a:t>Turns your R scripts into analytics web services.</a:t>
            </a:r>
          </a:p>
          <a:p>
            <a:pPr marL="460375" marR="0" lvl="0" indent="-460375" algn="l" defTabSz="914363" rtl="0" eaLnBrk="1" fontAlgn="auto" latinLnBrk="0" hangingPunct="1">
              <a:lnSpc>
                <a:spcPct val="90000"/>
              </a:lnSpc>
              <a:spcBef>
                <a:spcPct val="20000"/>
              </a:spcBef>
              <a:spcAft>
                <a:spcPts val="0"/>
              </a:spcAft>
              <a:buClrTx/>
              <a:buSzPct val="80000"/>
              <a:buFont typeface="Arial" pitchFamily="34" charset="0"/>
              <a:buChar char="•"/>
              <a:tabLst/>
              <a:defRPr/>
            </a:pPr>
            <a:r>
              <a:rPr kumimoji="0" lang="en-US" sz="3600" b="0" i="0" u="none" strike="noStrike" kern="1200" cap="none" spc="0" normalizeH="0" baseline="0" noProof="0" dirty="0">
                <a:ln>
                  <a:noFill/>
                </a:ln>
                <a:solidFill>
                  <a:srgbClr val="00B0F0">
                    <a:alpha val="99000"/>
                  </a:srgbClr>
                </a:solidFill>
                <a:effectLst/>
                <a:uLnTx/>
                <a:uFillTx/>
                <a:latin typeface="Segoe UI Light" pitchFamily="34" charset="0"/>
                <a:ea typeface="+mn-ea"/>
                <a:cs typeface="+mn-cs"/>
              </a:rPr>
              <a:t>Help</a:t>
            </a:r>
            <a:r>
              <a:rPr kumimoji="0" lang="en-US" sz="3600" b="0" i="0" u="none" strike="noStrike" kern="1200" cap="none" spc="0" normalizeH="0" noProof="0" dirty="0">
                <a:ln>
                  <a:noFill/>
                </a:ln>
                <a:solidFill>
                  <a:srgbClr val="00B0F0">
                    <a:alpha val="99000"/>
                  </a:srgbClr>
                </a:solidFill>
                <a:effectLst/>
                <a:uLnTx/>
                <a:uFillTx/>
                <a:latin typeface="Segoe UI Light" pitchFamily="34" charset="0"/>
                <a:ea typeface="+mn-ea"/>
                <a:cs typeface="+mn-cs"/>
              </a:rPr>
              <a:t> the developers integrate R analytics into their applications without knowledge about R</a:t>
            </a:r>
          </a:p>
          <a:p>
            <a:pPr marL="460375" marR="0" lvl="0" indent="-460375" algn="l" defTabSz="914363" rtl="0" eaLnBrk="1" fontAlgn="auto" latinLnBrk="0" hangingPunct="1">
              <a:lnSpc>
                <a:spcPct val="90000"/>
              </a:lnSpc>
              <a:spcBef>
                <a:spcPct val="20000"/>
              </a:spcBef>
              <a:spcAft>
                <a:spcPts val="0"/>
              </a:spcAft>
              <a:buClrTx/>
              <a:buSzPct val="80000"/>
              <a:buFont typeface="Arial" pitchFamily="34" charset="0"/>
              <a:buChar char="•"/>
              <a:tabLst/>
              <a:defRPr/>
            </a:pPr>
            <a:r>
              <a:rPr lang="en-US" sz="3600" dirty="0" err="1">
                <a:solidFill>
                  <a:srgbClr val="00B0F0">
                    <a:alpha val="99000"/>
                  </a:srgbClr>
                </a:solidFill>
                <a:latin typeface="Segoe UI Light" pitchFamily="34" charset="0"/>
              </a:rPr>
              <a:t>DeployR</a:t>
            </a:r>
            <a:r>
              <a:rPr lang="en-US" sz="3600" dirty="0">
                <a:solidFill>
                  <a:srgbClr val="00B0F0">
                    <a:alpha val="99000"/>
                  </a:srgbClr>
                </a:solidFill>
                <a:latin typeface="Segoe UI Light" pitchFamily="34" charset="0"/>
              </a:rPr>
              <a:t> enterprise provides scalability and security for business critical applications.</a:t>
            </a:r>
            <a:endParaRPr kumimoji="0" lang="en-US" sz="3600" b="0" i="0" u="none" strike="noStrike" kern="1200" cap="none" spc="0" normalizeH="0" baseline="0" noProof="0" dirty="0">
              <a:ln>
                <a:noFill/>
              </a:ln>
              <a:solidFill>
                <a:srgbClr val="00B0F0">
                  <a:alpha val="99000"/>
                </a:srgbClr>
              </a:solidFill>
              <a:effectLst/>
              <a:uLnTx/>
              <a:uFillTx/>
              <a:latin typeface="Segoe UI Light" pitchFamily="34" charset="0"/>
              <a:ea typeface="+mn-ea"/>
              <a:cs typeface="+mn-cs"/>
            </a:endParaRPr>
          </a:p>
        </p:txBody>
      </p:sp>
    </p:spTree>
    <p:extLst>
      <p:ext uri="{BB962C8B-B14F-4D97-AF65-F5344CB8AC3E}">
        <p14:creationId xmlns:p14="http://schemas.microsoft.com/office/powerpoint/2010/main" val="38777907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02223" y="68729"/>
            <a:ext cx="11816862" cy="817871"/>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1" tIns="0" rIns="121861"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FFFF99"/>
              </a:buClr>
              <a:buSzPct val="120000"/>
              <a:buFontTx/>
              <a:buNone/>
              <a:tabLst/>
              <a:defRPr/>
            </a:pPr>
            <a:r>
              <a:rPr kumimoji="0" lang="en-US" sz="5400" b="0" i="0" u="none" strike="noStrike" kern="0" cap="none" spc="-100" normalizeH="0" baseline="0" noProof="0" dirty="0">
                <a:ln w="3175">
                  <a:noFill/>
                </a:ln>
                <a:gradFill flip="none" rotWithShape="1">
                  <a:gsLst>
                    <a:gs pos="0">
                      <a:srgbClr val="595959"/>
                    </a:gs>
                    <a:gs pos="86000">
                      <a:srgbClr val="595959"/>
                    </a:gs>
                  </a:gsLst>
                  <a:lin ang="5400000" scaled="0"/>
                  <a:tileRect/>
                </a:gradFill>
                <a:effectLst/>
                <a:uLnTx/>
                <a:uFillTx/>
                <a:latin typeface="Segoe UI Light" pitchFamily="34" charset="0"/>
                <a:cs typeface="Arial" charset="0"/>
              </a:rPr>
              <a:t>Basic Workflow</a:t>
            </a:r>
            <a:endParaRPr kumimoji="0" lang="en-US" altLang="zh-CN" sz="5400" b="0" i="0" u="none" strike="noStrike" kern="0" cap="none" spc="-100" normalizeH="0" baseline="0" noProof="0" dirty="0">
              <a:ln w="3175">
                <a:noFill/>
              </a:ln>
              <a:gradFill flip="none" rotWithShape="1">
                <a:gsLst>
                  <a:gs pos="0">
                    <a:srgbClr val="595959"/>
                  </a:gs>
                  <a:gs pos="86000">
                    <a:srgbClr val="595959"/>
                  </a:gs>
                </a:gsLst>
                <a:lin ang="5400000" scaled="0"/>
                <a:tileRect/>
              </a:gradFill>
              <a:effectLst/>
              <a:uLnTx/>
              <a:uFillTx/>
              <a:latin typeface="Segoe UI Light" pitchFamily="34" charset="0"/>
              <a:cs typeface="Arial"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378" y="1244102"/>
            <a:ext cx="10721243" cy="4369796"/>
          </a:xfrm>
          <a:prstGeom prst="rect">
            <a:avLst/>
          </a:prstGeom>
        </p:spPr>
      </p:pic>
    </p:spTree>
    <p:extLst>
      <p:ext uri="{BB962C8B-B14F-4D97-AF65-F5344CB8AC3E}">
        <p14:creationId xmlns:p14="http://schemas.microsoft.com/office/powerpoint/2010/main" val="2742860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02223" y="68729"/>
            <a:ext cx="11816862" cy="817871"/>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1" tIns="0" rIns="121861"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FFFF99"/>
              </a:buClr>
              <a:buSzPct val="120000"/>
              <a:buFontTx/>
              <a:buNone/>
              <a:tabLst/>
              <a:defRPr/>
            </a:pPr>
            <a:r>
              <a:rPr kumimoji="0" lang="en-US" sz="5400" b="0" i="0" u="none" strike="noStrike" kern="0" cap="none" spc="-100" normalizeH="0" baseline="0" noProof="0" dirty="0">
                <a:ln w="3175">
                  <a:noFill/>
                </a:ln>
                <a:gradFill flip="none" rotWithShape="1">
                  <a:gsLst>
                    <a:gs pos="0">
                      <a:srgbClr val="595959"/>
                    </a:gs>
                    <a:gs pos="86000">
                      <a:srgbClr val="595959"/>
                    </a:gs>
                  </a:gsLst>
                  <a:lin ang="5400000" scaled="0"/>
                  <a:tileRect/>
                </a:gradFill>
                <a:effectLst/>
                <a:uLnTx/>
                <a:uFillTx/>
                <a:latin typeface="Segoe UI Light" pitchFamily="34" charset="0"/>
                <a:cs typeface="Arial" charset="0"/>
              </a:rPr>
              <a:t>Data Scientist</a:t>
            </a:r>
            <a:r>
              <a:rPr kumimoji="0" lang="en-US" sz="5400" b="0" i="0" u="none" strike="noStrike" kern="0" cap="none" spc="-100" normalizeH="0" noProof="0" dirty="0">
                <a:ln w="3175">
                  <a:noFill/>
                </a:ln>
                <a:gradFill flip="none" rotWithShape="1">
                  <a:gsLst>
                    <a:gs pos="0">
                      <a:srgbClr val="595959"/>
                    </a:gs>
                    <a:gs pos="86000">
                      <a:srgbClr val="595959"/>
                    </a:gs>
                  </a:gsLst>
                  <a:lin ang="5400000" scaled="0"/>
                  <a:tileRect/>
                </a:gradFill>
                <a:effectLst/>
                <a:uLnTx/>
                <a:uFillTx/>
                <a:latin typeface="Segoe UI Light" pitchFamily="34" charset="0"/>
                <a:cs typeface="Arial" charset="0"/>
              </a:rPr>
              <a:t> – Developer collaboration</a:t>
            </a:r>
            <a:endParaRPr kumimoji="0" lang="en-US" altLang="zh-CN" sz="5400" b="0" i="0" u="none" strike="noStrike" kern="0" cap="none" spc="-100" normalizeH="0" baseline="0" noProof="0" dirty="0">
              <a:ln w="3175">
                <a:noFill/>
              </a:ln>
              <a:gradFill flip="none" rotWithShape="1">
                <a:gsLst>
                  <a:gs pos="0">
                    <a:srgbClr val="595959"/>
                  </a:gs>
                  <a:gs pos="86000">
                    <a:srgbClr val="595959"/>
                  </a:gs>
                </a:gsLst>
                <a:lin ang="5400000" scaled="0"/>
                <a:tileRect/>
              </a:gradFill>
              <a:effectLst/>
              <a:uLnTx/>
              <a:uFillTx/>
              <a:latin typeface="Segoe UI Light" pitchFamily="34" charset="0"/>
              <a:cs typeface="Arial"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9672" y="886600"/>
            <a:ext cx="8079929" cy="5477746"/>
          </a:xfrm>
          <a:prstGeom prst="rect">
            <a:avLst/>
          </a:prstGeom>
        </p:spPr>
      </p:pic>
    </p:spTree>
    <p:extLst>
      <p:ext uri="{BB962C8B-B14F-4D97-AF65-F5344CB8AC3E}">
        <p14:creationId xmlns:p14="http://schemas.microsoft.com/office/powerpoint/2010/main" val="29876598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5201" y="1162049"/>
            <a:ext cx="7924067" cy="5226957"/>
          </a:xfrm>
          <a:prstGeom prst="rect">
            <a:avLst/>
          </a:prstGeom>
        </p:spPr>
      </p:pic>
      <p:sp>
        <p:nvSpPr>
          <p:cNvPr id="3" name="Rectangle 2"/>
          <p:cNvSpPr/>
          <p:nvPr/>
        </p:nvSpPr>
        <p:spPr bwMode="auto">
          <a:xfrm>
            <a:off x="202223" y="68729"/>
            <a:ext cx="11816862" cy="817871"/>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1" tIns="0" rIns="121861"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FFFF99"/>
              </a:buClr>
              <a:buSzPct val="120000"/>
              <a:buFontTx/>
              <a:buNone/>
              <a:tabLst/>
              <a:defRPr/>
            </a:pPr>
            <a:r>
              <a:rPr kumimoji="0" lang="en-US" sz="5400" b="0" i="0" u="none" strike="noStrike" kern="0" cap="none" spc="-100" normalizeH="0" baseline="0" noProof="0" dirty="0" err="1">
                <a:ln w="3175">
                  <a:noFill/>
                </a:ln>
                <a:gradFill flip="none" rotWithShape="1">
                  <a:gsLst>
                    <a:gs pos="0">
                      <a:srgbClr val="595959"/>
                    </a:gs>
                    <a:gs pos="86000">
                      <a:srgbClr val="595959"/>
                    </a:gs>
                  </a:gsLst>
                  <a:lin ang="5400000" scaled="0"/>
                  <a:tileRect/>
                </a:gradFill>
                <a:effectLst/>
                <a:uLnTx/>
                <a:uFillTx/>
                <a:latin typeface="Segoe UI Light" pitchFamily="34" charset="0"/>
                <a:cs typeface="Arial" charset="0"/>
              </a:rPr>
              <a:t>DeployR</a:t>
            </a:r>
            <a:r>
              <a:rPr kumimoji="0" lang="en-US" sz="5400" b="0" i="0" u="none" strike="noStrike" kern="0" cap="none" spc="-100" normalizeH="0" baseline="0" noProof="0" dirty="0">
                <a:ln w="3175">
                  <a:noFill/>
                </a:ln>
                <a:gradFill flip="none" rotWithShape="1">
                  <a:gsLst>
                    <a:gs pos="0">
                      <a:srgbClr val="595959"/>
                    </a:gs>
                    <a:gs pos="86000">
                      <a:srgbClr val="595959"/>
                    </a:gs>
                  </a:gsLst>
                  <a:lin ang="5400000" scaled="0"/>
                  <a:tileRect/>
                </a:gradFill>
                <a:effectLst/>
                <a:uLnTx/>
                <a:uFillTx/>
                <a:latin typeface="Segoe UI Light" pitchFamily="34" charset="0"/>
                <a:cs typeface="Arial" charset="0"/>
              </a:rPr>
              <a:t> Architecture</a:t>
            </a:r>
            <a:endParaRPr kumimoji="0" lang="en-US" altLang="zh-CN" sz="5400" b="0" i="0" u="none" strike="noStrike" kern="0" cap="none" spc="-100" normalizeH="0" baseline="0" noProof="0" dirty="0">
              <a:ln w="3175">
                <a:noFill/>
              </a:ln>
              <a:gradFill flip="none" rotWithShape="1">
                <a:gsLst>
                  <a:gs pos="0">
                    <a:srgbClr val="595959"/>
                  </a:gs>
                  <a:gs pos="86000">
                    <a:srgbClr val="595959"/>
                  </a:gs>
                </a:gsLst>
                <a:lin ang="5400000" scaled="0"/>
                <a:tileRect/>
              </a:gradFill>
              <a:effectLst/>
              <a:uLnTx/>
              <a:uFillTx/>
              <a:latin typeface="Segoe UI Light" pitchFamily="34" charset="0"/>
              <a:cs typeface="Arial" charset="0"/>
            </a:endParaRPr>
          </a:p>
        </p:txBody>
      </p:sp>
    </p:spTree>
    <p:extLst>
      <p:ext uri="{BB962C8B-B14F-4D97-AF65-F5344CB8AC3E}">
        <p14:creationId xmlns:p14="http://schemas.microsoft.com/office/powerpoint/2010/main" val="16957823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02223" y="68729"/>
            <a:ext cx="11816862" cy="817871"/>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1" tIns="0" rIns="121861"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FFFF99"/>
              </a:buClr>
              <a:buSzPct val="120000"/>
              <a:buFontTx/>
              <a:buNone/>
              <a:tabLst/>
              <a:defRPr/>
            </a:pPr>
            <a:r>
              <a:rPr kumimoji="0" lang="en-US" sz="5400" b="0" i="0" u="none" strike="noStrike" kern="0" cap="none" spc="-100" normalizeH="0" baseline="0" noProof="0" dirty="0">
                <a:ln w="3175">
                  <a:noFill/>
                </a:ln>
                <a:gradFill flip="none" rotWithShape="1">
                  <a:gsLst>
                    <a:gs pos="0">
                      <a:srgbClr val="595959"/>
                    </a:gs>
                    <a:gs pos="86000">
                      <a:srgbClr val="595959"/>
                    </a:gs>
                  </a:gsLst>
                  <a:lin ang="5400000" scaled="0"/>
                  <a:tileRect/>
                </a:gradFill>
                <a:effectLst/>
                <a:uLnTx/>
                <a:uFillTx/>
                <a:latin typeface="Segoe UI Light" pitchFamily="34" charset="0"/>
                <a:cs typeface="Arial" charset="0"/>
              </a:rPr>
              <a:t>Where do I get it</a:t>
            </a:r>
            <a:r>
              <a:rPr kumimoji="0" lang="en-US" sz="5400" b="0" i="0" u="none" strike="noStrike" kern="0" cap="none" spc="-100" normalizeH="0" noProof="0" dirty="0">
                <a:ln w="3175">
                  <a:noFill/>
                </a:ln>
                <a:gradFill flip="none" rotWithShape="1">
                  <a:gsLst>
                    <a:gs pos="0">
                      <a:srgbClr val="595959"/>
                    </a:gs>
                    <a:gs pos="86000">
                      <a:srgbClr val="595959"/>
                    </a:gs>
                  </a:gsLst>
                  <a:lin ang="5400000" scaled="0"/>
                  <a:tileRect/>
                </a:gradFill>
                <a:effectLst/>
                <a:uLnTx/>
                <a:uFillTx/>
                <a:latin typeface="Segoe UI Light" pitchFamily="34" charset="0"/>
                <a:cs typeface="Arial" charset="0"/>
              </a:rPr>
              <a:t> from ?</a:t>
            </a:r>
            <a:endParaRPr kumimoji="0" lang="en-US" altLang="zh-CN" sz="5400" b="0" i="0" u="none" strike="noStrike" kern="0" cap="none" spc="-100" normalizeH="0" baseline="0" noProof="0" dirty="0">
              <a:ln w="3175">
                <a:noFill/>
              </a:ln>
              <a:gradFill flip="none" rotWithShape="1">
                <a:gsLst>
                  <a:gs pos="0">
                    <a:srgbClr val="595959"/>
                  </a:gs>
                  <a:gs pos="86000">
                    <a:srgbClr val="595959"/>
                  </a:gs>
                </a:gsLst>
                <a:lin ang="5400000" scaled="0"/>
                <a:tileRect/>
              </a:gradFill>
              <a:effectLst/>
              <a:uLnTx/>
              <a:uFillTx/>
              <a:latin typeface="Segoe UI Light" pitchFamily="34" charset="0"/>
              <a:cs typeface="Arial" charset="0"/>
            </a:endParaRPr>
          </a:p>
        </p:txBody>
      </p:sp>
      <p:sp>
        <p:nvSpPr>
          <p:cNvPr id="3" name="Text Placeholder 2"/>
          <p:cNvSpPr txBox="1">
            <a:spLocks/>
          </p:cNvSpPr>
          <p:nvPr/>
        </p:nvSpPr>
        <p:spPr>
          <a:xfrm>
            <a:off x="519248" y="1333502"/>
            <a:ext cx="11069014" cy="4865076"/>
          </a:xfrm>
          <a:prstGeom prst="rect">
            <a:avLst/>
          </a:prstGeom>
        </p:spPr>
        <p:txBody>
          <a:bodyPr vert="horz" wrap="square" lIns="0" tIns="0" rIns="0" bIns="0" rtlCol="0">
            <a:norm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kumimoji="0" lang="en-US" sz="3600" b="0" i="0" u="none" strike="noStrike" kern="1200" cap="none" spc="0" normalizeH="0" baseline="0" noProof="0" dirty="0" err="1">
                <a:ln>
                  <a:noFill/>
                </a:ln>
                <a:solidFill>
                  <a:srgbClr val="00B0F0">
                    <a:alpha val="99000"/>
                  </a:srgbClr>
                </a:solidFill>
                <a:effectLst/>
                <a:uLnTx/>
                <a:uFillTx/>
                <a:latin typeface="Segoe UI Light" pitchFamily="34" charset="0"/>
                <a:ea typeface="+mn-ea"/>
                <a:cs typeface="+mn-cs"/>
              </a:rPr>
              <a:t>DeployR</a:t>
            </a:r>
            <a:r>
              <a:rPr kumimoji="0" lang="en-US" sz="3600" b="0" i="0" u="none" strike="noStrike" kern="1200" cap="none" spc="0" normalizeH="0" baseline="0" noProof="0" dirty="0">
                <a:ln>
                  <a:noFill/>
                </a:ln>
                <a:solidFill>
                  <a:srgbClr val="00B0F0">
                    <a:alpha val="99000"/>
                  </a:srgbClr>
                </a:solidFill>
                <a:effectLst/>
                <a:uLnTx/>
                <a:uFillTx/>
                <a:latin typeface="Segoe UI Light" pitchFamily="34" charset="0"/>
                <a:ea typeface="+mn-ea"/>
                <a:cs typeface="+mn-cs"/>
              </a:rPr>
              <a:t> open </a:t>
            </a:r>
            <a:r>
              <a:rPr lang="en-US" sz="3600" dirty="0">
                <a:solidFill>
                  <a:srgbClr val="00B0F0">
                    <a:alpha val="99000"/>
                  </a:srgbClr>
                </a:solidFill>
                <a:latin typeface="Segoe UI Light" pitchFamily="34" charset="0"/>
              </a:rPr>
              <a:t>is available on </a:t>
            </a:r>
            <a:r>
              <a:rPr lang="en-US" sz="3600" dirty="0">
                <a:solidFill>
                  <a:srgbClr val="00B0F0">
                    <a:alpha val="99000"/>
                  </a:srgbClr>
                </a:solidFill>
                <a:latin typeface="Segoe UI Light" pitchFamily="34" charset="0"/>
                <a:hlinkClick r:id="rId2"/>
              </a:rPr>
              <a:t>http://mran.microsoft.com/</a:t>
            </a:r>
            <a:r>
              <a:rPr lang="en-US" sz="3600" dirty="0">
                <a:solidFill>
                  <a:srgbClr val="00B0F0">
                    <a:alpha val="99000"/>
                  </a:srgbClr>
                </a:solidFill>
                <a:latin typeface="Segoe UI Light" pitchFamily="34" charset="0"/>
              </a:rPr>
              <a:t> </a:t>
            </a:r>
          </a:p>
          <a:p>
            <a:pPr lvl="0"/>
            <a:r>
              <a:rPr kumimoji="0" lang="en-US" sz="3600" b="0" i="0" u="none" strike="noStrike" kern="1200" cap="none" spc="0" normalizeH="0" baseline="0" noProof="0" dirty="0" err="1">
                <a:ln>
                  <a:noFill/>
                </a:ln>
                <a:solidFill>
                  <a:srgbClr val="00B0F0">
                    <a:alpha val="99000"/>
                  </a:srgbClr>
                </a:solidFill>
                <a:effectLst/>
                <a:uLnTx/>
                <a:uFillTx/>
                <a:latin typeface="Segoe UI Light" pitchFamily="34" charset="0"/>
                <a:ea typeface="+mn-ea"/>
                <a:cs typeface="+mn-cs"/>
              </a:rPr>
              <a:t>DeployR</a:t>
            </a:r>
            <a:r>
              <a:rPr kumimoji="0" lang="en-US" sz="3600" b="0" i="0" u="none" strike="noStrike" kern="1200" cap="none" spc="0" normalizeH="0" baseline="0" noProof="0" dirty="0">
                <a:ln>
                  <a:noFill/>
                </a:ln>
                <a:solidFill>
                  <a:srgbClr val="00B0F0">
                    <a:alpha val="99000"/>
                  </a:srgbClr>
                </a:solidFill>
                <a:effectLst/>
                <a:uLnTx/>
                <a:uFillTx/>
                <a:latin typeface="Segoe UI Light" pitchFamily="34" charset="0"/>
                <a:ea typeface="+mn-ea"/>
                <a:cs typeface="+mn-cs"/>
              </a:rPr>
              <a:t> enterprise – comes pre-installed with Microsoft R server.</a:t>
            </a:r>
          </a:p>
          <a:p>
            <a:pPr lvl="0"/>
            <a:r>
              <a:rPr lang="en-US" sz="3600" dirty="0">
                <a:solidFill>
                  <a:srgbClr val="00B0F0">
                    <a:alpha val="99000"/>
                  </a:srgbClr>
                </a:solidFill>
                <a:latin typeface="Segoe UI Light" pitchFamily="34" charset="0"/>
              </a:rPr>
              <a:t>Microsoft R server is available on – windows, Linux SUSE and Mac OSX</a:t>
            </a:r>
          </a:p>
          <a:p>
            <a:pPr lvl="0"/>
            <a:endParaRPr lang="en-US" sz="3600" dirty="0">
              <a:solidFill>
                <a:srgbClr val="00B0F0">
                  <a:alpha val="99000"/>
                </a:srgbClr>
              </a:solidFill>
              <a:latin typeface="Segoe UI Light" pitchFamily="34" charset="0"/>
            </a:endParaRPr>
          </a:p>
        </p:txBody>
      </p:sp>
    </p:spTree>
    <p:extLst>
      <p:ext uri="{BB962C8B-B14F-4D97-AF65-F5344CB8AC3E}">
        <p14:creationId xmlns:p14="http://schemas.microsoft.com/office/powerpoint/2010/main" val="15724753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02223" y="68729"/>
            <a:ext cx="11816862" cy="817871"/>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1" tIns="0" rIns="121861"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FFFF99"/>
              </a:buClr>
              <a:buSzPct val="120000"/>
              <a:buFontTx/>
              <a:buNone/>
              <a:tabLst/>
              <a:defRPr/>
            </a:pPr>
            <a:r>
              <a:rPr kumimoji="0" lang="en-US" sz="5400" b="0" i="0" u="none" strike="noStrike" kern="0" cap="none" spc="-100" normalizeH="0" baseline="0" noProof="0" dirty="0">
                <a:ln w="3175">
                  <a:noFill/>
                </a:ln>
                <a:gradFill flip="none" rotWithShape="1">
                  <a:gsLst>
                    <a:gs pos="0">
                      <a:srgbClr val="595959"/>
                    </a:gs>
                    <a:gs pos="86000">
                      <a:srgbClr val="595959"/>
                    </a:gs>
                  </a:gsLst>
                  <a:lin ang="5400000" scaled="0"/>
                  <a:tileRect/>
                </a:gradFill>
                <a:effectLst/>
                <a:uLnTx/>
                <a:uFillTx/>
                <a:latin typeface="Segoe UI Light" pitchFamily="34" charset="0"/>
                <a:cs typeface="Arial" charset="0"/>
              </a:rPr>
              <a:t>Demo </a:t>
            </a:r>
            <a:endParaRPr kumimoji="0" lang="en-US" altLang="zh-CN" sz="5400" b="0" i="0" u="none" strike="noStrike" kern="0" cap="none" spc="-100" normalizeH="0" baseline="0" noProof="0" dirty="0">
              <a:ln w="3175">
                <a:noFill/>
              </a:ln>
              <a:gradFill flip="none" rotWithShape="1">
                <a:gsLst>
                  <a:gs pos="0">
                    <a:srgbClr val="595959"/>
                  </a:gs>
                  <a:gs pos="86000">
                    <a:srgbClr val="595959"/>
                  </a:gs>
                </a:gsLst>
                <a:lin ang="5400000" scaled="0"/>
                <a:tileRect/>
              </a:gradFill>
              <a:effectLst/>
              <a:uLnTx/>
              <a:uFillTx/>
              <a:latin typeface="Segoe UI Light" pitchFamily="34" charset="0"/>
              <a:cs typeface="Arial" charset="0"/>
            </a:endParaRPr>
          </a:p>
        </p:txBody>
      </p:sp>
      <p:sp>
        <p:nvSpPr>
          <p:cNvPr id="3" name="Text Placeholder 2"/>
          <p:cNvSpPr txBox="1">
            <a:spLocks/>
          </p:cNvSpPr>
          <p:nvPr/>
        </p:nvSpPr>
        <p:spPr>
          <a:xfrm>
            <a:off x="519248" y="1333502"/>
            <a:ext cx="11069014" cy="4865076"/>
          </a:xfrm>
          <a:prstGeom prst="rect">
            <a:avLst/>
          </a:prstGeom>
        </p:spPr>
        <p:txBody>
          <a:bodyPr vert="horz" wrap="square" lIns="0" tIns="0" rIns="0" bIns="0" rtlCol="0">
            <a:norm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lang="en-US" sz="3600" dirty="0">
                <a:solidFill>
                  <a:srgbClr val="00B0F0">
                    <a:alpha val="99000"/>
                  </a:srgbClr>
                </a:solidFill>
                <a:latin typeface="Segoe UI Light" pitchFamily="34" charset="0"/>
              </a:rPr>
              <a:t>Check out the infrastructure – Microsoft R server on Linux</a:t>
            </a:r>
          </a:p>
          <a:p>
            <a:pPr lvl="0"/>
            <a:r>
              <a:rPr lang="en-US" sz="3600" dirty="0">
                <a:solidFill>
                  <a:srgbClr val="00B0F0">
                    <a:alpha val="99000"/>
                  </a:srgbClr>
                </a:solidFill>
                <a:latin typeface="Segoe UI Light" pitchFamily="34" charset="0"/>
              </a:rPr>
              <a:t>Check out the </a:t>
            </a:r>
            <a:r>
              <a:rPr lang="en-US" sz="3600" dirty="0" err="1">
                <a:solidFill>
                  <a:srgbClr val="00B0F0">
                    <a:alpha val="99000"/>
                  </a:srgbClr>
                </a:solidFill>
                <a:latin typeface="Segoe UI Light" pitchFamily="34" charset="0"/>
              </a:rPr>
              <a:t>DeployR</a:t>
            </a:r>
            <a:r>
              <a:rPr lang="en-US" sz="3600" dirty="0">
                <a:solidFill>
                  <a:srgbClr val="00B0F0">
                    <a:alpha val="99000"/>
                  </a:srgbClr>
                </a:solidFill>
                <a:latin typeface="Segoe UI Light" pitchFamily="34" charset="0"/>
              </a:rPr>
              <a:t> dashboards</a:t>
            </a:r>
          </a:p>
          <a:p>
            <a:pPr lvl="0"/>
            <a:r>
              <a:rPr lang="en-US" sz="3600" dirty="0">
                <a:solidFill>
                  <a:srgbClr val="00B0F0">
                    <a:alpha val="99000"/>
                  </a:srgbClr>
                </a:solidFill>
                <a:latin typeface="Segoe UI Light" pitchFamily="34" charset="0"/>
              </a:rPr>
              <a:t>Run R scripts on server</a:t>
            </a:r>
          </a:p>
          <a:p>
            <a:pPr lvl="0"/>
            <a:r>
              <a:rPr lang="en-US" sz="3600" dirty="0">
                <a:solidFill>
                  <a:srgbClr val="00B0F0">
                    <a:alpha val="99000"/>
                  </a:srgbClr>
                </a:solidFill>
                <a:latin typeface="Segoe UI Light" pitchFamily="34" charset="0"/>
              </a:rPr>
              <a:t>Run R scripts as a </a:t>
            </a:r>
            <a:r>
              <a:rPr lang="en-US" sz="3600" dirty="0" err="1">
                <a:solidFill>
                  <a:srgbClr val="00B0F0">
                    <a:alpha val="99000"/>
                  </a:srgbClr>
                </a:solidFill>
                <a:latin typeface="Segoe UI Light" pitchFamily="34" charset="0"/>
              </a:rPr>
              <a:t>webservice</a:t>
            </a:r>
            <a:r>
              <a:rPr lang="en-US" sz="3600" dirty="0">
                <a:solidFill>
                  <a:srgbClr val="00B0F0">
                    <a:alpha val="99000"/>
                  </a:srgbClr>
                </a:solidFill>
                <a:latin typeface="Segoe UI Light" pitchFamily="34" charset="0"/>
              </a:rPr>
              <a:t> from a </a:t>
            </a:r>
            <a:r>
              <a:rPr lang="en-US" sz="3600" dirty="0" err="1">
                <a:solidFill>
                  <a:srgbClr val="00B0F0">
                    <a:alpha val="99000"/>
                  </a:srgbClr>
                </a:solidFill>
                <a:latin typeface="Segoe UI Light" pitchFamily="34" charset="0"/>
              </a:rPr>
              <a:t>.net</a:t>
            </a:r>
            <a:r>
              <a:rPr lang="en-US" sz="3600" dirty="0">
                <a:solidFill>
                  <a:srgbClr val="00B0F0">
                    <a:alpha val="99000"/>
                  </a:srgbClr>
                </a:solidFill>
                <a:latin typeface="Segoe UI Light" pitchFamily="34" charset="0"/>
              </a:rPr>
              <a:t> client </a:t>
            </a:r>
          </a:p>
        </p:txBody>
      </p:sp>
    </p:spTree>
    <p:extLst>
      <p:ext uri="{BB962C8B-B14F-4D97-AF65-F5344CB8AC3E}">
        <p14:creationId xmlns:p14="http://schemas.microsoft.com/office/powerpoint/2010/main" val="1849738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02223" y="68729"/>
            <a:ext cx="11816862" cy="817871"/>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1" tIns="0" rIns="121861"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FFFF99"/>
              </a:buClr>
              <a:buSzPct val="120000"/>
              <a:buFontTx/>
              <a:buNone/>
              <a:tabLst/>
              <a:defRPr/>
            </a:pPr>
            <a:r>
              <a:rPr kumimoji="0" lang="en-US" sz="5400" b="0" i="0" u="none" strike="noStrike" kern="0" cap="none" spc="-100" normalizeH="0" baseline="0" noProof="0" dirty="0">
                <a:ln w="3175">
                  <a:noFill/>
                </a:ln>
                <a:gradFill flip="none" rotWithShape="1">
                  <a:gsLst>
                    <a:gs pos="0">
                      <a:srgbClr val="595959"/>
                    </a:gs>
                    <a:gs pos="86000">
                      <a:srgbClr val="595959"/>
                    </a:gs>
                  </a:gsLst>
                  <a:lin ang="5400000" scaled="0"/>
                  <a:tileRect/>
                </a:gradFill>
                <a:effectLst/>
                <a:uLnTx/>
                <a:uFillTx/>
                <a:latin typeface="Segoe UI Light" pitchFamily="34" charset="0"/>
                <a:cs typeface="Arial" charset="0"/>
              </a:rPr>
              <a:t>Thanks !</a:t>
            </a:r>
            <a:endParaRPr kumimoji="0" lang="en-US" altLang="zh-CN" sz="5400" b="0" i="0" u="none" strike="noStrike" kern="0" cap="none" spc="-100" normalizeH="0" baseline="0" noProof="0" dirty="0">
              <a:ln w="3175">
                <a:noFill/>
              </a:ln>
              <a:gradFill flip="none" rotWithShape="1">
                <a:gsLst>
                  <a:gs pos="0">
                    <a:srgbClr val="595959"/>
                  </a:gs>
                  <a:gs pos="86000">
                    <a:srgbClr val="595959"/>
                  </a:gs>
                </a:gsLst>
                <a:lin ang="5400000" scaled="0"/>
                <a:tileRect/>
              </a:gradFill>
              <a:effectLst/>
              <a:uLnTx/>
              <a:uFillTx/>
              <a:latin typeface="Segoe UI Light" pitchFamily="34" charset="0"/>
              <a:cs typeface="Arial" charset="0"/>
            </a:endParaRPr>
          </a:p>
        </p:txBody>
      </p:sp>
      <p:sp>
        <p:nvSpPr>
          <p:cNvPr id="4" name="Text Placeholder 2"/>
          <p:cNvSpPr txBox="1">
            <a:spLocks/>
          </p:cNvSpPr>
          <p:nvPr/>
        </p:nvSpPr>
        <p:spPr>
          <a:xfrm>
            <a:off x="519248" y="1333502"/>
            <a:ext cx="11069014" cy="4865076"/>
          </a:xfrm>
          <a:prstGeom prst="rect">
            <a:avLst/>
          </a:prstGeom>
        </p:spPr>
        <p:txBody>
          <a:bodyPr vert="horz" wrap="square" lIns="0" tIns="0" rIns="0" bIns="0" rtlCol="0">
            <a:norm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lang="en-US" sz="3600" dirty="0">
                <a:solidFill>
                  <a:srgbClr val="00B0F0">
                    <a:alpha val="99000"/>
                  </a:srgbClr>
                </a:solidFill>
                <a:latin typeface="Segoe UI Light" pitchFamily="34" charset="0"/>
              </a:rPr>
              <a:t>Know more about </a:t>
            </a:r>
            <a:r>
              <a:rPr lang="en-US" sz="3600" dirty="0" err="1">
                <a:solidFill>
                  <a:srgbClr val="00B0F0">
                    <a:alpha val="99000"/>
                  </a:srgbClr>
                </a:solidFill>
                <a:latin typeface="Segoe UI Light" pitchFamily="34" charset="0"/>
              </a:rPr>
              <a:t>DeployR</a:t>
            </a:r>
            <a:r>
              <a:rPr lang="en-US" sz="3600" dirty="0">
                <a:solidFill>
                  <a:srgbClr val="00B0F0">
                    <a:alpha val="99000"/>
                  </a:srgbClr>
                </a:solidFill>
                <a:latin typeface="Segoe UI Light" pitchFamily="34" charset="0"/>
              </a:rPr>
              <a:t> from </a:t>
            </a:r>
            <a:r>
              <a:rPr lang="en-US" sz="3600">
                <a:solidFill>
                  <a:srgbClr val="00B0F0">
                    <a:alpha val="99000"/>
                  </a:srgbClr>
                </a:solidFill>
                <a:latin typeface="Segoe UI Light" pitchFamily="34" charset="0"/>
              </a:rPr>
              <a:t>here - </a:t>
            </a:r>
            <a:r>
              <a:rPr lang="en-US" sz="3600">
                <a:solidFill>
                  <a:srgbClr val="00B0F0">
                    <a:alpha val="99000"/>
                  </a:srgbClr>
                </a:solidFill>
                <a:latin typeface="Segoe UI Light" pitchFamily="34" charset="0"/>
                <a:hlinkClick r:id="rId2"/>
              </a:rPr>
              <a:t>https://msdn.microsoft.com/en-us/microsoft-r/deployr-about</a:t>
            </a:r>
            <a:r>
              <a:rPr lang="en-US" sz="3600">
                <a:solidFill>
                  <a:srgbClr val="00B0F0">
                    <a:alpha val="99000"/>
                  </a:srgbClr>
                </a:solidFill>
                <a:latin typeface="Segoe UI Light" pitchFamily="34" charset="0"/>
              </a:rPr>
              <a:t> </a:t>
            </a:r>
            <a:endParaRPr lang="en-US" sz="3600" dirty="0">
              <a:solidFill>
                <a:srgbClr val="00B0F0">
                  <a:alpha val="99000"/>
                </a:srgbClr>
              </a:solidFill>
              <a:latin typeface="Segoe UI Light" pitchFamily="34" charset="0"/>
            </a:endParaRPr>
          </a:p>
          <a:p>
            <a:pPr lvl="0"/>
            <a:r>
              <a:rPr lang="en-US" sz="3600" dirty="0">
                <a:solidFill>
                  <a:srgbClr val="00B0F0">
                    <a:alpha val="99000"/>
                  </a:srgbClr>
                </a:solidFill>
                <a:latin typeface="Segoe UI Light" pitchFamily="34" charset="0"/>
              </a:rPr>
              <a:t>Demos and this ppt can be found here - </a:t>
            </a:r>
            <a:r>
              <a:rPr lang="en-US" sz="3600" dirty="0">
                <a:solidFill>
                  <a:srgbClr val="00B0F0">
                    <a:alpha val="99000"/>
                  </a:srgbClr>
                </a:solidFill>
                <a:latin typeface="Segoe UI Light" pitchFamily="34" charset="0"/>
                <a:hlinkClick r:id="rId3"/>
              </a:rPr>
              <a:t>https://github.com/brijrajsingh/RDemo</a:t>
            </a:r>
            <a:r>
              <a:rPr lang="en-US" sz="3600" dirty="0">
                <a:solidFill>
                  <a:srgbClr val="00B0F0">
                    <a:alpha val="99000"/>
                  </a:srgbClr>
                </a:solidFill>
                <a:latin typeface="Segoe UI Light" pitchFamily="34" charset="0"/>
              </a:rPr>
              <a:t> </a:t>
            </a:r>
          </a:p>
        </p:txBody>
      </p:sp>
      <p:sp>
        <p:nvSpPr>
          <p:cNvPr id="6" name="TextBox 5"/>
          <p:cNvSpPr txBox="1"/>
          <p:nvPr/>
        </p:nvSpPr>
        <p:spPr>
          <a:xfrm>
            <a:off x="8499907" y="5440721"/>
            <a:ext cx="3446264" cy="1036937"/>
          </a:xfrm>
          <a:prstGeom prst="rect">
            <a:avLst/>
          </a:prstGeom>
          <a:noFill/>
        </p:spPr>
        <p:txBody>
          <a:bodyPr wrap="none" lIns="182832" tIns="146266" rIns="182832" bIns="146266" rtlCol="0">
            <a:spAutoFit/>
          </a:bodyPr>
          <a:lstStyle/>
          <a:p>
            <a:pPr marL="0" marR="0" lvl="0" indent="0" defTabSz="914126" eaLnBrk="1" fontAlgn="auto" latinLnBrk="0" hangingPunct="1">
              <a:lnSpc>
                <a:spcPct val="90000"/>
              </a:lnSpc>
              <a:spcBef>
                <a:spcPts val="0"/>
              </a:spcBef>
              <a:spcAft>
                <a:spcPts val="600"/>
              </a:spcAft>
              <a:buClrTx/>
              <a:buSzTx/>
              <a:buFontTx/>
              <a:buNone/>
              <a:tabLst/>
              <a:defRPr/>
            </a:pPr>
            <a:r>
              <a:rPr kumimoji="0" lang="en-US" sz="2399" b="0" i="0" u="none" strike="noStrike" kern="0" cap="none" spc="0" normalizeH="0" baseline="0" noProof="0" dirty="0">
                <a:ln>
                  <a:noFill/>
                </a:ln>
                <a:gradFill>
                  <a:gsLst>
                    <a:gs pos="2917">
                      <a:srgbClr val="343434"/>
                    </a:gs>
                    <a:gs pos="30000">
                      <a:srgbClr val="343434"/>
                    </a:gs>
                  </a:gsLst>
                  <a:lin ang="5400000" scaled="0"/>
                </a:gradFill>
                <a:effectLst/>
                <a:uLnTx/>
                <a:uFillTx/>
                <a:latin typeface="Segoe UI Light"/>
                <a:hlinkClick r:id="rId4"/>
              </a:rPr>
              <a:t>brsingh@Microsoft.com</a:t>
            </a:r>
            <a:endParaRPr kumimoji="0" lang="en-US" sz="2399" b="0" i="0" u="none" strike="noStrike" kern="0" cap="none" spc="0" normalizeH="0" baseline="0" noProof="0" dirty="0">
              <a:ln>
                <a:noFill/>
              </a:ln>
              <a:gradFill>
                <a:gsLst>
                  <a:gs pos="2917">
                    <a:srgbClr val="343434"/>
                  </a:gs>
                  <a:gs pos="30000">
                    <a:srgbClr val="343434"/>
                  </a:gs>
                </a:gsLst>
                <a:lin ang="5400000" scaled="0"/>
              </a:gradFill>
              <a:effectLst/>
              <a:uLnTx/>
              <a:uFillTx/>
              <a:latin typeface="Segoe UI Light"/>
            </a:endParaRPr>
          </a:p>
          <a:p>
            <a:pPr marL="0" marR="0" lvl="0" indent="0" defTabSz="914126" eaLnBrk="1" fontAlgn="auto" latinLnBrk="0" hangingPunct="1">
              <a:lnSpc>
                <a:spcPct val="90000"/>
              </a:lnSpc>
              <a:spcBef>
                <a:spcPts val="0"/>
              </a:spcBef>
              <a:spcAft>
                <a:spcPts val="600"/>
              </a:spcAft>
              <a:buClrTx/>
              <a:buSzTx/>
              <a:buFontTx/>
              <a:buNone/>
              <a:tabLst/>
              <a:defRPr/>
            </a:pPr>
            <a:r>
              <a:rPr kumimoji="0" lang="en-US" sz="2399" b="0" i="0" u="none" strike="noStrike" kern="0" cap="none" spc="0" normalizeH="0" baseline="0" noProof="0" dirty="0">
                <a:ln>
                  <a:noFill/>
                </a:ln>
                <a:gradFill>
                  <a:gsLst>
                    <a:gs pos="2917">
                      <a:srgbClr val="343434"/>
                    </a:gs>
                    <a:gs pos="30000">
                      <a:srgbClr val="343434"/>
                    </a:gs>
                  </a:gsLst>
                  <a:lin ang="5400000" scaled="0"/>
                </a:gradFill>
                <a:effectLst/>
                <a:uLnTx/>
                <a:uFillTx/>
                <a:latin typeface="Segoe UI Light"/>
              </a:rPr>
              <a:t>@</a:t>
            </a:r>
            <a:r>
              <a:rPr kumimoji="0" lang="en-US" sz="2399" b="0" i="0" u="none" strike="noStrike" kern="0" cap="none" spc="0" normalizeH="0" baseline="0" noProof="0" dirty="0" err="1">
                <a:ln>
                  <a:noFill/>
                </a:ln>
                <a:gradFill>
                  <a:gsLst>
                    <a:gs pos="2917">
                      <a:srgbClr val="343434"/>
                    </a:gs>
                    <a:gs pos="30000">
                      <a:srgbClr val="343434"/>
                    </a:gs>
                  </a:gsLst>
                  <a:lin ang="5400000" scaled="0"/>
                </a:gradFill>
                <a:effectLst/>
                <a:uLnTx/>
                <a:uFillTx/>
                <a:latin typeface="Segoe UI Light"/>
              </a:rPr>
              <a:t>brijrajsingh</a:t>
            </a:r>
            <a:endParaRPr kumimoji="0" lang="en-US" sz="2399" b="0" i="0" u="none" strike="noStrike" kern="0" cap="none" spc="0" normalizeH="0" baseline="0" noProof="0" dirty="0">
              <a:ln>
                <a:noFill/>
              </a:ln>
              <a:gradFill>
                <a:gsLst>
                  <a:gs pos="2917">
                    <a:srgbClr val="343434"/>
                  </a:gs>
                  <a:gs pos="30000">
                    <a:srgbClr val="343434"/>
                  </a:gs>
                </a:gsLst>
                <a:lin ang="5400000" scaled="0"/>
              </a:gradFill>
              <a:effectLst/>
              <a:uLnTx/>
              <a:uFillTx/>
              <a:latin typeface="Segoe UI Light"/>
            </a:endParaRPr>
          </a:p>
        </p:txBody>
      </p:sp>
    </p:spTree>
    <p:extLst>
      <p:ext uri="{BB962C8B-B14F-4D97-AF65-F5344CB8AC3E}">
        <p14:creationId xmlns:p14="http://schemas.microsoft.com/office/powerpoint/2010/main" val="11327124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theme/_rels/theme3.xml.rels><?xml version="1.0" encoding="UTF-8" standalone="yes"?>
<Relationships xmlns="http://schemas.openxmlformats.org/package/2006/relationships"><Relationship Id="rId1" Type="http://schemas.openxmlformats.org/officeDocument/2006/relationships/image" Target="../media/image10.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3.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TotalTime>
  <Words>185</Words>
  <Application>Microsoft Office PowerPoint</Application>
  <PresentationFormat>Widescreen</PresentationFormat>
  <Paragraphs>30</Paragraphs>
  <Slides>8</Slides>
  <Notes>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8</vt:i4>
      </vt:variant>
    </vt:vector>
  </HeadingPairs>
  <TitlesOfParts>
    <vt:vector size="17" baseType="lpstr">
      <vt:lpstr>Arial</vt:lpstr>
      <vt:lpstr>Calibri</vt:lpstr>
      <vt:lpstr>Calibri Light</vt:lpstr>
      <vt:lpstr>Segoe UI</vt:lpstr>
      <vt:lpstr>Segoe UI Light</vt:lpstr>
      <vt:lpstr>Wingdings</vt:lpstr>
      <vt:lpstr>Office Theme</vt:lpstr>
      <vt:lpstr>1_Azure Event</vt:lpstr>
      <vt:lpstr>MS1444_Windows Azure Template 16x9_r08a</vt:lpstr>
      <vt:lpstr>Introduction to DeployR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Microsoft R Server</dc:title>
  <dc:creator>Brij Raj Singh ((DX))</dc:creator>
  <cp:lastModifiedBy>Brij Raj Singh ((DX))</cp:lastModifiedBy>
  <cp:revision>17</cp:revision>
  <dcterms:created xsi:type="dcterms:W3CDTF">2016-10-07T10:12:15Z</dcterms:created>
  <dcterms:modified xsi:type="dcterms:W3CDTF">2016-10-08T04:20:02Z</dcterms:modified>
</cp:coreProperties>
</file>